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1" r:id="rId6"/>
    <p:sldId id="290" r:id="rId7"/>
    <p:sldId id="291" r:id="rId8"/>
    <p:sldId id="294" r:id="rId9"/>
    <p:sldId id="292" r:id="rId10"/>
    <p:sldId id="293" r:id="rId11"/>
    <p:sldId id="295" r:id="rId12"/>
    <p:sldId id="296" r:id="rId13"/>
    <p:sldId id="262" r:id="rId14"/>
    <p:sldId id="263" r:id="rId15"/>
    <p:sldId id="264" r:id="rId16"/>
    <p:sldId id="281" r:id="rId17"/>
    <p:sldId id="297" r:id="rId18"/>
    <p:sldId id="284" r:id="rId19"/>
    <p:sldId id="298" r:id="rId20"/>
    <p:sldId id="260" r:id="rId21"/>
    <p:sldId id="299" r:id="rId22"/>
    <p:sldId id="286"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stin" initials="J" lastIdx="1" clrIdx="0">
    <p:extLst>
      <p:ext uri="{19B8F6BF-5375-455C-9EA6-DF929625EA0E}">
        <p15:presenceInfo xmlns:p15="http://schemas.microsoft.com/office/powerpoint/2012/main" userId="Just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33CCFF"/>
    <a:srgbClr val="212121"/>
    <a:srgbClr val="F29292"/>
    <a:srgbClr val="DE5C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8" autoAdjust="0"/>
    <p:restoredTop sz="94660"/>
  </p:normalViewPr>
  <p:slideViewPr>
    <p:cSldViewPr snapToGrid="0">
      <p:cViewPr varScale="1">
        <p:scale>
          <a:sx n="90" d="100"/>
          <a:sy n="90" d="100"/>
        </p:scale>
        <p:origin x="342" y="9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8DEA80-069D-4E4D-9B26-3B4AC1961064}"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5E20D933-4AF5-4F27-8C55-6CAD34445304}">
      <dgm:prSet/>
      <dgm:spPr/>
      <dgm:t>
        <a:bodyPr/>
        <a:lstStyle/>
        <a:p>
          <a:r>
            <a:rPr lang="en-US" dirty="0"/>
            <a:t>He is a student.</a:t>
          </a:r>
        </a:p>
      </dgm:t>
    </dgm:pt>
    <dgm:pt modelId="{03D8E2DE-ADA7-44B5-84ED-11F36D420581}" type="parTrans" cxnId="{06BCF52F-9547-4610-8433-920145CF39E3}">
      <dgm:prSet/>
      <dgm:spPr/>
      <dgm:t>
        <a:bodyPr/>
        <a:lstStyle/>
        <a:p>
          <a:endParaRPr lang="en-US"/>
        </a:p>
      </dgm:t>
    </dgm:pt>
    <dgm:pt modelId="{E7A1E221-9457-4F59-B2CC-7CEB63ED68E5}" type="sibTrans" cxnId="{06BCF52F-9547-4610-8433-920145CF39E3}">
      <dgm:prSet/>
      <dgm:spPr/>
      <dgm:t>
        <a:bodyPr/>
        <a:lstStyle/>
        <a:p>
          <a:endParaRPr lang="en-US"/>
        </a:p>
      </dgm:t>
    </dgm:pt>
    <dgm:pt modelId="{6F6C2F7A-A9CE-4882-8C3F-14F55D824C38}">
      <dgm:prSet/>
      <dgm:spPr/>
      <dgm:t>
        <a:bodyPr/>
        <a:lstStyle/>
        <a:p>
          <a:r>
            <a:rPr lang="en-US" dirty="0"/>
            <a:t>She is a  teacher.</a:t>
          </a:r>
        </a:p>
      </dgm:t>
    </dgm:pt>
    <dgm:pt modelId="{0467F7B0-0A51-4BF4-AF96-17DDAB810D1F}" type="parTrans" cxnId="{29F155EE-686F-4852-9EAD-C6F08F49ACD6}">
      <dgm:prSet/>
      <dgm:spPr/>
      <dgm:t>
        <a:bodyPr/>
        <a:lstStyle/>
        <a:p>
          <a:endParaRPr lang="en-US"/>
        </a:p>
      </dgm:t>
    </dgm:pt>
    <dgm:pt modelId="{4527A085-21EC-4992-A416-F01903FF5013}" type="sibTrans" cxnId="{29F155EE-686F-4852-9EAD-C6F08F49ACD6}">
      <dgm:prSet/>
      <dgm:spPr/>
      <dgm:t>
        <a:bodyPr/>
        <a:lstStyle/>
        <a:p>
          <a:endParaRPr lang="en-US"/>
        </a:p>
      </dgm:t>
    </dgm:pt>
    <dgm:pt modelId="{215BA380-9A67-4C6F-A32F-EAA948E0DD82}">
      <dgm:prSet/>
      <dgm:spPr/>
      <dgm:t>
        <a:bodyPr/>
        <a:lstStyle/>
        <a:p>
          <a:r>
            <a:rPr lang="en-US" dirty="0"/>
            <a:t>We are doctors.</a:t>
          </a:r>
        </a:p>
      </dgm:t>
    </dgm:pt>
    <dgm:pt modelId="{2A43374F-C9F7-4CF3-8DCF-E2D78DD4BF5B}" type="parTrans" cxnId="{0CB0429B-0107-4F31-8C11-EFBA61CB3B14}">
      <dgm:prSet/>
      <dgm:spPr/>
      <dgm:t>
        <a:bodyPr/>
        <a:lstStyle/>
        <a:p>
          <a:endParaRPr lang="en-US"/>
        </a:p>
      </dgm:t>
    </dgm:pt>
    <dgm:pt modelId="{6EABDB4B-FDEC-4507-A38F-1D2BC449397E}" type="sibTrans" cxnId="{0CB0429B-0107-4F31-8C11-EFBA61CB3B14}">
      <dgm:prSet/>
      <dgm:spPr/>
      <dgm:t>
        <a:bodyPr/>
        <a:lstStyle/>
        <a:p>
          <a:endParaRPr lang="en-US"/>
        </a:p>
      </dgm:t>
    </dgm:pt>
    <dgm:pt modelId="{300BAC50-8B22-42AE-AD1C-3780CDD7BDCF}" type="pres">
      <dgm:prSet presAssocID="{828DEA80-069D-4E4D-9B26-3B4AC1961064}" presName="hierChild1" presStyleCnt="0">
        <dgm:presLayoutVars>
          <dgm:chPref val="1"/>
          <dgm:dir/>
          <dgm:animOne val="branch"/>
          <dgm:animLvl val="lvl"/>
          <dgm:resizeHandles/>
        </dgm:presLayoutVars>
      </dgm:prSet>
      <dgm:spPr/>
    </dgm:pt>
    <dgm:pt modelId="{3EC602FF-B81C-4534-A931-6F3057225450}" type="pres">
      <dgm:prSet presAssocID="{5E20D933-4AF5-4F27-8C55-6CAD34445304}" presName="hierRoot1" presStyleCnt="0"/>
      <dgm:spPr/>
    </dgm:pt>
    <dgm:pt modelId="{BE12EAE8-1A7A-4267-ACC7-0E998E5BA7A5}" type="pres">
      <dgm:prSet presAssocID="{5E20D933-4AF5-4F27-8C55-6CAD34445304}" presName="composite" presStyleCnt="0"/>
      <dgm:spPr/>
    </dgm:pt>
    <dgm:pt modelId="{DCBFB1BA-244B-40AF-81E1-88B11F5B46AA}" type="pres">
      <dgm:prSet presAssocID="{5E20D933-4AF5-4F27-8C55-6CAD34445304}" presName="background" presStyleLbl="node0" presStyleIdx="0" presStyleCnt="3"/>
      <dgm:spPr/>
    </dgm:pt>
    <dgm:pt modelId="{4D88173B-58DB-4EC1-8F71-C1907C831771}" type="pres">
      <dgm:prSet presAssocID="{5E20D933-4AF5-4F27-8C55-6CAD34445304}" presName="text" presStyleLbl="fgAcc0" presStyleIdx="0" presStyleCnt="3">
        <dgm:presLayoutVars>
          <dgm:chPref val="3"/>
        </dgm:presLayoutVars>
      </dgm:prSet>
      <dgm:spPr/>
    </dgm:pt>
    <dgm:pt modelId="{1AA63D22-D0D7-45B7-8497-F2EB586EE03B}" type="pres">
      <dgm:prSet presAssocID="{5E20D933-4AF5-4F27-8C55-6CAD34445304}" presName="hierChild2" presStyleCnt="0"/>
      <dgm:spPr/>
    </dgm:pt>
    <dgm:pt modelId="{8A807408-1A6F-4F98-9B2C-3864F246FD4C}" type="pres">
      <dgm:prSet presAssocID="{6F6C2F7A-A9CE-4882-8C3F-14F55D824C38}" presName="hierRoot1" presStyleCnt="0"/>
      <dgm:spPr/>
    </dgm:pt>
    <dgm:pt modelId="{2DD38512-05CB-43E7-85D3-99F025391A07}" type="pres">
      <dgm:prSet presAssocID="{6F6C2F7A-A9CE-4882-8C3F-14F55D824C38}" presName="composite" presStyleCnt="0"/>
      <dgm:spPr/>
    </dgm:pt>
    <dgm:pt modelId="{E3B10F95-8957-47CE-92AC-A57A35136AA4}" type="pres">
      <dgm:prSet presAssocID="{6F6C2F7A-A9CE-4882-8C3F-14F55D824C38}" presName="background" presStyleLbl="node0" presStyleIdx="1" presStyleCnt="3"/>
      <dgm:spPr/>
    </dgm:pt>
    <dgm:pt modelId="{01E89724-C2FE-48C5-BED2-DF86B6A274A3}" type="pres">
      <dgm:prSet presAssocID="{6F6C2F7A-A9CE-4882-8C3F-14F55D824C38}" presName="text" presStyleLbl="fgAcc0" presStyleIdx="1" presStyleCnt="3">
        <dgm:presLayoutVars>
          <dgm:chPref val="3"/>
        </dgm:presLayoutVars>
      </dgm:prSet>
      <dgm:spPr/>
    </dgm:pt>
    <dgm:pt modelId="{C8B7C2A6-2C27-4BA0-9CC9-29325EBD8B09}" type="pres">
      <dgm:prSet presAssocID="{6F6C2F7A-A9CE-4882-8C3F-14F55D824C38}" presName="hierChild2" presStyleCnt="0"/>
      <dgm:spPr/>
    </dgm:pt>
    <dgm:pt modelId="{E5040D1E-1E22-4EBF-924C-8454B6213A20}" type="pres">
      <dgm:prSet presAssocID="{215BA380-9A67-4C6F-A32F-EAA948E0DD82}" presName="hierRoot1" presStyleCnt="0"/>
      <dgm:spPr/>
    </dgm:pt>
    <dgm:pt modelId="{FFDC6348-3E79-4A5B-991C-5DA1A8405065}" type="pres">
      <dgm:prSet presAssocID="{215BA380-9A67-4C6F-A32F-EAA948E0DD82}" presName="composite" presStyleCnt="0"/>
      <dgm:spPr/>
    </dgm:pt>
    <dgm:pt modelId="{82270DCE-733A-4C86-B03F-7BF6C4D33FD3}" type="pres">
      <dgm:prSet presAssocID="{215BA380-9A67-4C6F-A32F-EAA948E0DD82}" presName="background" presStyleLbl="node0" presStyleIdx="2" presStyleCnt="3"/>
      <dgm:spPr/>
    </dgm:pt>
    <dgm:pt modelId="{5278EE81-50E7-4A5A-8FA2-083A3763A119}" type="pres">
      <dgm:prSet presAssocID="{215BA380-9A67-4C6F-A32F-EAA948E0DD82}" presName="text" presStyleLbl="fgAcc0" presStyleIdx="2" presStyleCnt="3">
        <dgm:presLayoutVars>
          <dgm:chPref val="3"/>
        </dgm:presLayoutVars>
      </dgm:prSet>
      <dgm:spPr/>
    </dgm:pt>
    <dgm:pt modelId="{78393ECD-C5D1-4707-86AD-7E4588FAD1DF}" type="pres">
      <dgm:prSet presAssocID="{215BA380-9A67-4C6F-A32F-EAA948E0DD82}" presName="hierChild2" presStyleCnt="0"/>
      <dgm:spPr/>
    </dgm:pt>
  </dgm:ptLst>
  <dgm:cxnLst>
    <dgm:cxn modelId="{0714262E-694F-4E66-8E8D-01ED4EE6FFAB}" type="presOf" srcId="{828DEA80-069D-4E4D-9B26-3B4AC1961064}" destId="{300BAC50-8B22-42AE-AD1C-3780CDD7BDCF}" srcOrd="0" destOrd="0" presId="urn:microsoft.com/office/officeart/2005/8/layout/hierarchy1"/>
    <dgm:cxn modelId="{06BCF52F-9547-4610-8433-920145CF39E3}" srcId="{828DEA80-069D-4E4D-9B26-3B4AC1961064}" destId="{5E20D933-4AF5-4F27-8C55-6CAD34445304}" srcOrd="0" destOrd="0" parTransId="{03D8E2DE-ADA7-44B5-84ED-11F36D420581}" sibTransId="{E7A1E221-9457-4F59-B2CC-7CEB63ED68E5}"/>
    <dgm:cxn modelId="{25F0A08B-1E49-42E1-BC44-F7441E5A659A}" type="presOf" srcId="{5E20D933-4AF5-4F27-8C55-6CAD34445304}" destId="{4D88173B-58DB-4EC1-8F71-C1907C831771}" srcOrd="0" destOrd="0" presId="urn:microsoft.com/office/officeart/2005/8/layout/hierarchy1"/>
    <dgm:cxn modelId="{0CB0429B-0107-4F31-8C11-EFBA61CB3B14}" srcId="{828DEA80-069D-4E4D-9B26-3B4AC1961064}" destId="{215BA380-9A67-4C6F-A32F-EAA948E0DD82}" srcOrd="2" destOrd="0" parTransId="{2A43374F-C9F7-4CF3-8DCF-E2D78DD4BF5B}" sibTransId="{6EABDB4B-FDEC-4507-A38F-1D2BC449397E}"/>
    <dgm:cxn modelId="{07B37CC5-BC26-40E2-93E6-4FEF567456E9}" type="presOf" srcId="{6F6C2F7A-A9CE-4882-8C3F-14F55D824C38}" destId="{01E89724-C2FE-48C5-BED2-DF86B6A274A3}" srcOrd="0" destOrd="0" presId="urn:microsoft.com/office/officeart/2005/8/layout/hierarchy1"/>
    <dgm:cxn modelId="{29F155EE-686F-4852-9EAD-C6F08F49ACD6}" srcId="{828DEA80-069D-4E4D-9B26-3B4AC1961064}" destId="{6F6C2F7A-A9CE-4882-8C3F-14F55D824C38}" srcOrd="1" destOrd="0" parTransId="{0467F7B0-0A51-4BF4-AF96-17DDAB810D1F}" sibTransId="{4527A085-21EC-4992-A416-F01903FF5013}"/>
    <dgm:cxn modelId="{34DB08FF-B8CF-4205-90F5-FF059146CFF8}" type="presOf" srcId="{215BA380-9A67-4C6F-A32F-EAA948E0DD82}" destId="{5278EE81-50E7-4A5A-8FA2-083A3763A119}" srcOrd="0" destOrd="0" presId="urn:microsoft.com/office/officeart/2005/8/layout/hierarchy1"/>
    <dgm:cxn modelId="{22A354F1-EB2D-4042-973A-4B81EECDAEE9}" type="presParOf" srcId="{300BAC50-8B22-42AE-AD1C-3780CDD7BDCF}" destId="{3EC602FF-B81C-4534-A931-6F3057225450}" srcOrd="0" destOrd="0" presId="urn:microsoft.com/office/officeart/2005/8/layout/hierarchy1"/>
    <dgm:cxn modelId="{ECBA4130-2BF5-48D9-9A25-051C25088958}" type="presParOf" srcId="{3EC602FF-B81C-4534-A931-6F3057225450}" destId="{BE12EAE8-1A7A-4267-ACC7-0E998E5BA7A5}" srcOrd="0" destOrd="0" presId="urn:microsoft.com/office/officeart/2005/8/layout/hierarchy1"/>
    <dgm:cxn modelId="{0C47516C-4C4E-41F3-BC36-805086E79E07}" type="presParOf" srcId="{BE12EAE8-1A7A-4267-ACC7-0E998E5BA7A5}" destId="{DCBFB1BA-244B-40AF-81E1-88B11F5B46AA}" srcOrd="0" destOrd="0" presId="urn:microsoft.com/office/officeart/2005/8/layout/hierarchy1"/>
    <dgm:cxn modelId="{AF8CAE3C-E58D-48AE-B9EF-1AC4026A9C6C}" type="presParOf" srcId="{BE12EAE8-1A7A-4267-ACC7-0E998E5BA7A5}" destId="{4D88173B-58DB-4EC1-8F71-C1907C831771}" srcOrd="1" destOrd="0" presId="urn:microsoft.com/office/officeart/2005/8/layout/hierarchy1"/>
    <dgm:cxn modelId="{B665BBB2-13F7-4913-8390-2C0C3D69E7E3}" type="presParOf" srcId="{3EC602FF-B81C-4534-A931-6F3057225450}" destId="{1AA63D22-D0D7-45B7-8497-F2EB586EE03B}" srcOrd="1" destOrd="0" presId="urn:microsoft.com/office/officeart/2005/8/layout/hierarchy1"/>
    <dgm:cxn modelId="{9B4B6598-FBCE-447B-A8C0-7DF9C7E14C72}" type="presParOf" srcId="{300BAC50-8B22-42AE-AD1C-3780CDD7BDCF}" destId="{8A807408-1A6F-4F98-9B2C-3864F246FD4C}" srcOrd="1" destOrd="0" presId="urn:microsoft.com/office/officeart/2005/8/layout/hierarchy1"/>
    <dgm:cxn modelId="{2ADE917B-C618-4B70-8B7A-AB2968DE70EE}" type="presParOf" srcId="{8A807408-1A6F-4F98-9B2C-3864F246FD4C}" destId="{2DD38512-05CB-43E7-85D3-99F025391A07}" srcOrd="0" destOrd="0" presId="urn:microsoft.com/office/officeart/2005/8/layout/hierarchy1"/>
    <dgm:cxn modelId="{925D1E49-D88A-440A-BE90-4F14A6301B8A}" type="presParOf" srcId="{2DD38512-05CB-43E7-85D3-99F025391A07}" destId="{E3B10F95-8957-47CE-92AC-A57A35136AA4}" srcOrd="0" destOrd="0" presId="urn:microsoft.com/office/officeart/2005/8/layout/hierarchy1"/>
    <dgm:cxn modelId="{1E082CF9-95F9-478C-9FC6-215F8BFC524D}" type="presParOf" srcId="{2DD38512-05CB-43E7-85D3-99F025391A07}" destId="{01E89724-C2FE-48C5-BED2-DF86B6A274A3}" srcOrd="1" destOrd="0" presId="urn:microsoft.com/office/officeart/2005/8/layout/hierarchy1"/>
    <dgm:cxn modelId="{534C449A-76D2-493F-AC3C-7A854C0AC533}" type="presParOf" srcId="{8A807408-1A6F-4F98-9B2C-3864F246FD4C}" destId="{C8B7C2A6-2C27-4BA0-9CC9-29325EBD8B09}" srcOrd="1" destOrd="0" presId="urn:microsoft.com/office/officeart/2005/8/layout/hierarchy1"/>
    <dgm:cxn modelId="{D2D3C911-0AC3-4B51-B54B-72B7D9FF6B12}" type="presParOf" srcId="{300BAC50-8B22-42AE-AD1C-3780CDD7BDCF}" destId="{E5040D1E-1E22-4EBF-924C-8454B6213A20}" srcOrd="2" destOrd="0" presId="urn:microsoft.com/office/officeart/2005/8/layout/hierarchy1"/>
    <dgm:cxn modelId="{D5DEFCC8-24C8-463C-9AEC-A4727A7E12D7}" type="presParOf" srcId="{E5040D1E-1E22-4EBF-924C-8454B6213A20}" destId="{FFDC6348-3E79-4A5B-991C-5DA1A8405065}" srcOrd="0" destOrd="0" presId="urn:microsoft.com/office/officeart/2005/8/layout/hierarchy1"/>
    <dgm:cxn modelId="{89561A50-5F1F-4214-9926-4E1CA461A603}" type="presParOf" srcId="{FFDC6348-3E79-4A5B-991C-5DA1A8405065}" destId="{82270DCE-733A-4C86-B03F-7BF6C4D33FD3}" srcOrd="0" destOrd="0" presId="urn:microsoft.com/office/officeart/2005/8/layout/hierarchy1"/>
    <dgm:cxn modelId="{FAB4E792-C5ED-4600-924E-DAF0468B0CC8}" type="presParOf" srcId="{FFDC6348-3E79-4A5B-991C-5DA1A8405065}" destId="{5278EE81-50E7-4A5A-8FA2-083A3763A119}" srcOrd="1" destOrd="0" presId="urn:microsoft.com/office/officeart/2005/8/layout/hierarchy1"/>
    <dgm:cxn modelId="{7E8B45F4-5A3B-498B-A37F-7526F7FEE842}" type="presParOf" srcId="{E5040D1E-1E22-4EBF-924C-8454B6213A20}" destId="{78393ECD-C5D1-4707-86AD-7E4588FAD1DF}"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8DEA80-069D-4E4D-9B26-3B4AC1961064}"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5E20D933-4AF5-4F27-8C55-6CAD34445304}">
      <dgm:prSet/>
      <dgm:spPr/>
      <dgm:t>
        <a:bodyPr/>
        <a:lstStyle/>
        <a:p>
          <a:r>
            <a:rPr lang="en-US" dirty="0"/>
            <a:t>She is a student.</a:t>
          </a:r>
        </a:p>
      </dgm:t>
    </dgm:pt>
    <dgm:pt modelId="{03D8E2DE-ADA7-44B5-84ED-11F36D420581}" type="parTrans" cxnId="{06BCF52F-9547-4610-8433-920145CF39E3}">
      <dgm:prSet/>
      <dgm:spPr/>
      <dgm:t>
        <a:bodyPr/>
        <a:lstStyle/>
        <a:p>
          <a:endParaRPr lang="en-US"/>
        </a:p>
      </dgm:t>
    </dgm:pt>
    <dgm:pt modelId="{E7A1E221-9457-4F59-B2CC-7CEB63ED68E5}" type="sibTrans" cxnId="{06BCF52F-9547-4610-8433-920145CF39E3}">
      <dgm:prSet/>
      <dgm:spPr/>
      <dgm:t>
        <a:bodyPr/>
        <a:lstStyle/>
        <a:p>
          <a:endParaRPr lang="en-US"/>
        </a:p>
      </dgm:t>
    </dgm:pt>
    <dgm:pt modelId="{6F6C2F7A-A9CE-4882-8C3F-14F55D824C38}">
      <dgm:prSet/>
      <dgm:spPr/>
      <dgm:t>
        <a:bodyPr/>
        <a:lstStyle/>
        <a:p>
          <a:r>
            <a:rPr lang="en-US" dirty="0"/>
            <a:t>He is a  teacher.</a:t>
          </a:r>
        </a:p>
      </dgm:t>
    </dgm:pt>
    <dgm:pt modelId="{0467F7B0-0A51-4BF4-AF96-17DDAB810D1F}" type="parTrans" cxnId="{29F155EE-686F-4852-9EAD-C6F08F49ACD6}">
      <dgm:prSet/>
      <dgm:spPr/>
      <dgm:t>
        <a:bodyPr/>
        <a:lstStyle/>
        <a:p>
          <a:endParaRPr lang="en-US"/>
        </a:p>
      </dgm:t>
    </dgm:pt>
    <dgm:pt modelId="{4527A085-21EC-4992-A416-F01903FF5013}" type="sibTrans" cxnId="{29F155EE-686F-4852-9EAD-C6F08F49ACD6}">
      <dgm:prSet/>
      <dgm:spPr/>
      <dgm:t>
        <a:bodyPr/>
        <a:lstStyle/>
        <a:p>
          <a:endParaRPr lang="en-US"/>
        </a:p>
      </dgm:t>
    </dgm:pt>
    <dgm:pt modelId="{215BA380-9A67-4C6F-A32F-EAA948E0DD82}">
      <dgm:prSet/>
      <dgm:spPr/>
      <dgm:t>
        <a:bodyPr/>
        <a:lstStyle/>
        <a:p>
          <a:r>
            <a:rPr lang="en-US" dirty="0"/>
            <a:t>We are doctors.</a:t>
          </a:r>
        </a:p>
      </dgm:t>
    </dgm:pt>
    <dgm:pt modelId="{2A43374F-C9F7-4CF3-8DCF-E2D78DD4BF5B}" type="parTrans" cxnId="{0CB0429B-0107-4F31-8C11-EFBA61CB3B14}">
      <dgm:prSet/>
      <dgm:spPr/>
      <dgm:t>
        <a:bodyPr/>
        <a:lstStyle/>
        <a:p>
          <a:endParaRPr lang="en-US"/>
        </a:p>
      </dgm:t>
    </dgm:pt>
    <dgm:pt modelId="{6EABDB4B-FDEC-4507-A38F-1D2BC449397E}" type="sibTrans" cxnId="{0CB0429B-0107-4F31-8C11-EFBA61CB3B14}">
      <dgm:prSet/>
      <dgm:spPr/>
      <dgm:t>
        <a:bodyPr/>
        <a:lstStyle/>
        <a:p>
          <a:endParaRPr lang="en-US"/>
        </a:p>
      </dgm:t>
    </dgm:pt>
    <dgm:pt modelId="{300BAC50-8B22-42AE-AD1C-3780CDD7BDCF}" type="pres">
      <dgm:prSet presAssocID="{828DEA80-069D-4E4D-9B26-3B4AC1961064}" presName="hierChild1" presStyleCnt="0">
        <dgm:presLayoutVars>
          <dgm:chPref val="1"/>
          <dgm:dir/>
          <dgm:animOne val="branch"/>
          <dgm:animLvl val="lvl"/>
          <dgm:resizeHandles/>
        </dgm:presLayoutVars>
      </dgm:prSet>
      <dgm:spPr/>
    </dgm:pt>
    <dgm:pt modelId="{3EC602FF-B81C-4534-A931-6F3057225450}" type="pres">
      <dgm:prSet presAssocID="{5E20D933-4AF5-4F27-8C55-6CAD34445304}" presName="hierRoot1" presStyleCnt="0"/>
      <dgm:spPr/>
    </dgm:pt>
    <dgm:pt modelId="{BE12EAE8-1A7A-4267-ACC7-0E998E5BA7A5}" type="pres">
      <dgm:prSet presAssocID="{5E20D933-4AF5-4F27-8C55-6CAD34445304}" presName="composite" presStyleCnt="0"/>
      <dgm:spPr/>
    </dgm:pt>
    <dgm:pt modelId="{DCBFB1BA-244B-40AF-81E1-88B11F5B46AA}" type="pres">
      <dgm:prSet presAssocID="{5E20D933-4AF5-4F27-8C55-6CAD34445304}" presName="background" presStyleLbl="node0" presStyleIdx="0" presStyleCnt="3"/>
      <dgm:spPr/>
    </dgm:pt>
    <dgm:pt modelId="{4D88173B-58DB-4EC1-8F71-C1907C831771}" type="pres">
      <dgm:prSet presAssocID="{5E20D933-4AF5-4F27-8C55-6CAD34445304}" presName="text" presStyleLbl="fgAcc0" presStyleIdx="0" presStyleCnt="3">
        <dgm:presLayoutVars>
          <dgm:chPref val="3"/>
        </dgm:presLayoutVars>
      </dgm:prSet>
      <dgm:spPr/>
    </dgm:pt>
    <dgm:pt modelId="{1AA63D22-D0D7-45B7-8497-F2EB586EE03B}" type="pres">
      <dgm:prSet presAssocID="{5E20D933-4AF5-4F27-8C55-6CAD34445304}" presName="hierChild2" presStyleCnt="0"/>
      <dgm:spPr/>
    </dgm:pt>
    <dgm:pt modelId="{8A807408-1A6F-4F98-9B2C-3864F246FD4C}" type="pres">
      <dgm:prSet presAssocID="{6F6C2F7A-A9CE-4882-8C3F-14F55D824C38}" presName="hierRoot1" presStyleCnt="0"/>
      <dgm:spPr/>
    </dgm:pt>
    <dgm:pt modelId="{2DD38512-05CB-43E7-85D3-99F025391A07}" type="pres">
      <dgm:prSet presAssocID="{6F6C2F7A-A9CE-4882-8C3F-14F55D824C38}" presName="composite" presStyleCnt="0"/>
      <dgm:spPr/>
    </dgm:pt>
    <dgm:pt modelId="{E3B10F95-8957-47CE-92AC-A57A35136AA4}" type="pres">
      <dgm:prSet presAssocID="{6F6C2F7A-A9CE-4882-8C3F-14F55D824C38}" presName="background" presStyleLbl="node0" presStyleIdx="1" presStyleCnt="3"/>
      <dgm:spPr/>
    </dgm:pt>
    <dgm:pt modelId="{01E89724-C2FE-48C5-BED2-DF86B6A274A3}" type="pres">
      <dgm:prSet presAssocID="{6F6C2F7A-A9CE-4882-8C3F-14F55D824C38}" presName="text" presStyleLbl="fgAcc0" presStyleIdx="1" presStyleCnt="3">
        <dgm:presLayoutVars>
          <dgm:chPref val="3"/>
        </dgm:presLayoutVars>
      </dgm:prSet>
      <dgm:spPr/>
    </dgm:pt>
    <dgm:pt modelId="{C8B7C2A6-2C27-4BA0-9CC9-29325EBD8B09}" type="pres">
      <dgm:prSet presAssocID="{6F6C2F7A-A9CE-4882-8C3F-14F55D824C38}" presName="hierChild2" presStyleCnt="0"/>
      <dgm:spPr/>
    </dgm:pt>
    <dgm:pt modelId="{E5040D1E-1E22-4EBF-924C-8454B6213A20}" type="pres">
      <dgm:prSet presAssocID="{215BA380-9A67-4C6F-A32F-EAA948E0DD82}" presName="hierRoot1" presStyleCnt="0"/>
      <dgm:spPr/>
    </dgm:pt>
    <dgm:pt modelId="{FFDC6348-3E79-4A5B-991C-5DA1A8405065}" type="pres">
      <dgm:prSet presAssocID="{215BA380-9A67-4C6F-A32F-EAA948E0DD82}" presName="composite" presStyleCnt="0"/>
      <dgm:spPr/>
    </dgm:pt>
    <dgm:pt modelId="{82270DCE-733A-4C86-B03F-7BF6C4D33FD3}" type="pres">
      <dgm:prSet presAssocID="{215BA380-9A67-4C6F-A32F-EAA948E0DD82}" presName="background" presStyleLbl="node0" presStyleIdx="2" presStyleCnt="3"/>
      <dgm:spPr/>
    </dgm:pt>
    <dgm:pt modelId="{5278EE81-50E7-4A5A-8FA2-083A3763A119}" type="pres">
      <dgm:prSet presAssocID="{215BA380-9A67-4C6F-A32F-EAA948E0DD82}" presName="text" presStyleLbl="fgAcc0" presStyleIdx="2" presStyleCnt="3">
        <dgm:presLayoutVars>
          <dgm:chPref val="3"/>
        </dgm:presLayoutVars>
      </dgm:prSet>
      <dgm:spPr/>
    </dgm:pt>
    <dgm:pt modelId="{78393ECD-C5D1-4707-86AD-7E4588FAD1DF}" type="pres">
      <dgm:prSet presAssocID="{215BA380-9A67-4C6F-A32F-EAA948E0DD82}" presName="hierChild2" presStyleCnt="0"/>
      <dgm:spPr/>
    </dgm:pt>
  </dgm:ptLst>
  <dgm:cxnLst>
    <dgm:cxn modelId="{0714262E-694F-4E66-8E8D-01ED4EE6FFAB}" type="presOf" srcId="{828DEA80-069D-4E4D-9B26-3B4AC1961064}" destId="{300BAC50-8B22-42AE-AD1C-3780CDD7BDCF}" srcOrd="0" destOrd="0" presId="urn:microsoft.com/office/officeart/2005/8/layout/hierarchy1"/>
    <dgm:cxn modelId="{06BCF52F-9547-4610-8433-920145CF39E3}" srcId="{828DEA80-069D-4E4D-9B26-3B4AC1961064}" destId="{5E20D933-4AF5-4F27-8C55-6CAD34445304}" srcOrd="0" destOrd="0" parTransId="{03D8E2DE-ADA7-44B5-84ED-11F36D420581}" sibTransId="{E7A1E221-9457-4F59-B2CC-7CEB63ED68E5}"/>
    <dgm:cxn modelId="{25F0A08B-1E49-42E1-BC44-F7441E5A659A}" type="presOf" srcId="{5E20D933-4AF5-4F27-8C55-6CAD34445304}" destId="{4D88173B-58DB-4EC1-8F71-C1907C831771}" srcOrd="0" destOrd="0" presId="urn:microsoft.com/office/officeart/2005/8/layout/hierarchy1"/>
    <dgm:cxn modelId="{0CB0429B-0107-4F31-8C11-EFBA61CB3B14}" srcId="{828DEA80-069D-4E4D-9B26-3B4AC1961064}" destId="{215BA380-9A67-4C6F-A32F-EAA948E0DD82}" srcOrd="2" destOrd="0" parTransId="{2A43374F-C9F7-4CF3-8DCF-E2D78DD4BF5B}" sibTransId="{6EABDB4B-FDEC-4507-A38F-1D2BC449397E}"/>
    <dgm:cxn modelId="{07B37CC5-BC26-40E2-93E6-4FEF567456E9}" type="presOf" srcId="{6F6C2F7A-A9CE-4882-8C3F-14F55D824C38}" destId="{01E89724-C2FE-48C5-BED2-DF86B6A274A3}" srcOrd="0" destOrd="0" presId="urn:microsoft.com/office/officeart/2005/8/layout/hierarchy1"/>
    <dgm:cxn modelId="{29F155EE-686F-4852-9EAD-C6F08F49ACD6}" srcId="{828DEA80-069D-4E4D-9B26-3B4AC1961064}" destId="{6F6C2F7A-A9CE-4882-8C3F-14F55D824C38}" srcOrd="1" destOrd="0" parTransId="{0467F7B0-0A51-4BF4-AF96-17DDAB810D1F}" sibTransId="{4527A085-21EC-4992-A416-F01903FF5013}"/>
    <dgm:cxn modelId="{34DB08FF-B8CF-4205-90F5-FF059146CFF8}" type="presOf" srcId="{215BA380-9A67-4C6F-A32F-EAA948E0DD82}" destId="{5278EE81-50E7-4A5A-8FA2-083A3763A119}" srcOrd="0" destOrd="0" presId="urn:microsoft.com/office/officeart/2005/8/layout/hierarchy1"/>
    <dgm:cxn modelId="{22A354F1-EB2D-4042-973A-4B81EECDAEE9}" type="presParOf" srcId="{300BAC50-8B22-42AE-AD1C-3780CDD7BDCF}" destId="{3EC602FF-B81C-4534-A931-6F3057225450}" srcOrd="0" destOrd="0" presId="urn:microsoft.com/office/officeart/2005/8/layout/hierarchy1"/>
    <dgm:cxn modelId="{ECBA4130-2BF5-48D9-9A25-051C25088958}" type="presParOf" srcId="{3EC602FF-B81C-4534-A931-6F3057225450}" destId="{BE12EAE8-1A7A-4267-ACC7-0E998E5BA7A5}" srcOrd="0" destOrd="0" presId="urn:microsoft.com/office/officeart/2005/8/layout/hierarchy1"/>
    <dgm:cxn modelId="{0C47516C-4C4E-41F3-BC36-805086E79E07}" type="presParOf" srcId="{BE12EAE8-1A7A-4267-ACC7-0E998E5BA7A5}" destId="{DCBFB1BA-244B-40AF-81E1-88B11F5B46AA}" srcOrd="0" destOrd="0" presId="urn:microsoft.com/office/officeart/2005/8/layout/hierarchy1"/>
    <dgm:cxn modelId="{AF8CAE3C-E58D-48AE-B9EF-1AC4026A9C6C}" type="presParOf" srcId="{BE12EAE8-1A7A-4267-ACC7-0E998E5BA7A5}" destId="{4D88173B-58DB-4EC1-8F71-C1907C831771}" srcOrd="1" destOrd="0" presId="urn:microsoft.com/office/officeart/2005/8/layout/hierarchy1"/>
    <dgm:cxn modelId="{B665BBB2-13F7-4913-8390-2C0C3D69E7E3}" type="presParOf" srcId="{3EC602FF-B81C-4534-A931-6F3057225450}" destId="{1AA63D22-D0D7-45B7-8497-F2EB586EE03B}" srcOrd="1" destOrd="0" presId="urn:microsoft.com/office/officeart/2005/8/layout/hierarchy1"/>
    <dgm:cxn modelId="{9B4B6598-FBCE-447B-A8C0-7DF9C7E14C72}" type="presParOf" srcId="{300BAC50-8B22-42AE-AD1C-3780CDD7BDCF}" destId="{8A807408-1A6F-4F98-9B2C-3864F246FD4C}" srcOrd="1" destOrd="0" presId="urn:microsoft.com/office/officeart/2005/8/layout/hierarchy1"/>
    <dgm:cxn modelId="{2ADE917B-C618-4B70-8B7A-AB2968DE70EE}" type="presParOf" srcId="{8A807408-1A6F-4F98-9B2C-3864F246FD4C}" destId="{2DD38512-05CB-43E7-85D3-99F025391A07}" srcOrd="0" destOrd="0" presId="urn:microsoft.com/office/officeart/2005/8/layout/hierarchy1"/>
    <dgm:cxn modelId="{925D1E49-D88A-440A-BE90-4F14A6301B8A}" type="presParOf" srcId="{2DD38512-05CB-43E7-85D3-99F025391A07}" destId="{E3B10F95-8957-47CE-92AC-A57A35136AA4}" srcOrd="0" destOrd="0" presId="urn:microsoft.com/office/officeart/2005/8/layout/hierarchy1"/>
    <dgm:cxn modelId="{1E082CF9-95F9-478C-9FC6-215F8BFC524D}" type="presParOf" srcId="{2DD38512-05CB-43E7-85D3-99F025391A07}" destId="{01E89724-C2FE-48C5-BED2-DF86B6A274A3}" srcOrd="1" destOrd="0" presId="urn:microsoft.com/office/officeart/2005/8/layout/hierarchy1"/>
    <dgm:cxn modelId="{534C449A-76D2-493F-AC3C-7A854C0AC533}" type="presParOf" srcId="{8A807408-1A6F-4F98-9B2C-3864F246FD4C}" destId="{C8B7C2A6-2C27-4BA0-9CC9-29325EBD8B09}" srcOrd="1" destOrd="0" presId="urn:microsoft.com/office/officeart/2005/8/layout/hierarchy1"/>
    <dgm:cxn modelId="{D2D3C911-0AC3-4B51-B54B-72B7D9FF6B12}" type="presParOf" srcId="{300BAC50-8B22-42AE-AD1C-3780CDD7BDCF}" destId="{E5040D1E-1E22-4EBF-924C-8454B6213A20}" srcOrd="2" destOrd="0" presId="urn:microsoft.com/office/officeart/2005/8/layout/hierarchy1"/>
    <dgm:cxn modelId="{D5DEFCC8-24C8-463C-9AEC-A4727A7E12D7}" type="presParOf" srcId="{E5040D1E-1E22-4EBF-924C-8454B6213A20}" destId="{FFDC6348-3E79-4A5B-991C-5DA1A8405065}" srcOrd="0" destOrd="0" presId="urn:microsoft.com/office/officeart/2005/8/layout/hierarchy1"/>
    <dgm:cxn modelId="{89561A50-5F1F-4214-9926-4E1CA461A603}" type="presParOf" srcId="{FFDC6348-3E79-4A5B-991C-5DA1A8405065}" destId="{82270DCE-733A-4C86-B03F-7BF6C4D33FD3}" srcOrd="0" destOrd="0" presId="urn:microsoft.com/office/officeart/2005/8/layout/hierarchy1"/>
    <dgm:cxn modelId="{FAB4E792-C5ED-4600-924E-DAF0468B0CC8}" type="presParOf" srcId="{FFDC6348-3E79-4A5B-991C-5DA1A8405065}" destId="{5278EE81-50E7-4A5A-8FA2-083A3763A119}" srcOrd="1" destOrd="0" presId="urn:microsoft.com/office/officeart/2005/8/layout/hierarchy1"/>
    <dgm:cxn modelId="{7E8B45F4-5A3B-498B-A37F-7526F7FEE842}" type="presParOf" srcId="{E5040D1E-1E22-4EBF-924C-8454B6213A20}" destId="{78393ECD-C5D1-4707-86AD-7E4588FAD1DF}"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FB1BA-244B-40AF-81E1-88B11F5B46AA}">
      <dsp:nvSpPr>
        <dsp:cNvPr id="0" name=""/>
        <dsp:cNvSpPr/>
      </dsp:nvSpPr>
      <dsp:spPr>
        <a:xfrm>
          <a:off x="0" y="583301"/>
          <a:ext cx="2968228" cy="1884824"/>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4D88173B-58DB-4EC1-8F71-C1907C831771}">
      <dsp:nvSpPr>
        <dsp:cNvPr id="0" name=""/>
        <dsp:cNvSpPr/>
      </dsp:nvSpPr>
      <dsp:spPr>
        <a:xfrm>
          <a:off x="329803" y="896614"/>
          <a:ext cx="2968228" cy="188482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t>He is a student.</a:t>
          </a:r>
        </a:p>
      </dsp:txBody>
      <dsp:txXfrm>
        <a:off x="385008" y="951819"/>
        <a:ext cx="2857818" cy="1774414"/>
      </dsp:txXfrm>
    </dsp:sp>
    <dsp:sp modelId="{E3B10F95-8957-47CE-92AC-A57A35136AA4}">
      <dsp:nvSpPr>
        <dsp:cNvPr id="0" name=""/>
        <dsp:cNvSpPr/>
      </dsp:nvSpPr>
      <dsp:spPr>
        <a:xfrm>
          <a:off x="3627834" y="583301"/>
          <a:ext cx="2968228" cy="1884824"/>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01E89724-C2FE-48C5-BED2-DF86B6A274A3}">
      <dsp:nvSpPr>
        <dsp:cNvPr id="0" name=""/>
        <dsp:cNvSpPr/>
      </dsp:nvSpPr>
      <dsp:spPr>
        <a:xfrm>
          <a:off x="3957637" y="896614"/>
          <a:ext cx="2968228" cy="188482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t>She is a  teacher.</a:t>
          </a:r>
        </a:p>
      </dsp:txBody>
      <dsp:txXfrm>
        <a:off x="4012842" y="951819"/>
        <a:ext cx="2857818" cy="1774414"/>
      </dsp:txXfrm>
    </dsp:sp>
    <dsp:sp modelId="{82270DCE-733A-4C86-B03F-7BF6C4D33FD3}">
      <dsp:nvSpPr>
        <dsp:cNvPr id="0" name=""/>
        <dsp:cNvSpPr/>
      </dsp:nvSpPr>
      <dsp:spPr>
        <a:xfrm>
          <a:off x="7255668" y="583301"/>
          <a:ext cx="2968228" cy="1884824"/>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5278EE81-50E7-4A5A-8FA2-083A3763A119}">
      <dsp:nvSpPr>
        <dsp:cNvPr id="0" name=""/>
        <dsp:cNvSpPr/>
      </dsp:nvSpPr>
      <dsp:spPr>
        <a:xfrm>
          <a:off x="7585471" y="896614"/>
          <a:ext cx="2968228" cy="188482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t>We are doctors.</a:t>
          </a:r>
        </a:p>
      </dsp:txBody>
      <dsp:txXfrm>
        <a:off x="7640676" y="951819"/>
        <a:ext cx="2857818" cy="1774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FB1BA-244B-40AF-81E1-88B11F5B46AA}">
      <dsp:nvSpPr>
        <dsp:cNvPr id="0" name=""/>
        <dsp:cNvSpPr/>
      </dsp:nvSpPr>
      <dsp:spPr>
        <a:xfrm>
          <a:off x="0" y="583301"/>
          <a:ext cx="2968228" cy="1884824"/>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4D88173B-58DB-4EC1-8F71-C1907C831771}">
      <dsp:nvSpPr>
        <dsp:cNvPr id="0" name=""/>
        <dsp:cNvSpPr/>
      </dsp:nvSpPr>
      <dsp:spPr>
        <a:xfrm>
          <a:off x="329803" y="896614"/>
          <a:ext cx="2968228" cy="188482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t>She is a student.</a:t>
          </a:r>
        </a:p>
      </dsp:txBody>
      <dsp:txXfrm>
        <a:off x="385008" y="951819"/>
        <a:ext cx="2857818" cy="1774414"/>
      </dsp:txXfrm>
    </dsp:sp>
    <dsp:sp modelId="{E3B10F95-8957-47CE-92AC-A57A35136AA4}">
      <dsp:nvSpPr>
        <dsp:cNvPr id="0" name=""/>
        <dsp:cNvSpPr/>
      </dsp:nvSpPr>
      <dsp:spPr>
        <a:xfrm>
          <a:off x="3627834" y="583301"/>
          <a:ext cx="2968228" cy="1884824"/>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01E89724-C2FE-48C5-BED2-DF86B6A274A3}">
      <dsp:nvSpPr>
        <dsp:cNvPr id="0" name=""/>
        <dsp:cNvSpPr/>
      </dsp:nvSpPr>
      <dsp:spPr>
        <a:xfrm>
          <a:off x="3957637" y="896614"/>
          <a:ext cx="2968228" cy="188482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t>He is a  teacher.</a:t>
          </a:r>
        </a:p>
      </dsp:txBody>
      <dsp:txXfrm>
        <a:off x="4012842" y="951819"/>
        <a:ext cx="2857818" cy="1774414"/>
      </dsp:txXfrm>
    </dsp:sp>
    <dsp:sp modelId="{82270DCE-733A-4C86-B03F-7BF6C4D33FD3}">
      <dsp:nvSpPr>
        <dsp:cNvPr id="0" name=""/>
        <dsp:cNvSpPr/>
      </dsp:nvSpPr>
      <dsp:spPr>
        <a:xfrm>
          <a:off x="7255668" y="583301"/>
          <a:ext cx="2968228" cy="1884824"/>
        </a:xfrm>
        <a:prstGeom prst="roundRect">
          <a:avLst>
            <a:gd name="adj" fmla="val 10000"/>
          </a:avLst>
        </a:prstGeom>
        <a:blipFill rotWithShape="1">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sp>
    <dsp:sp modelId="{5278EE81-50E7-4A5A-8FA2-083A3763A119}">
      <dsp:nvSpPr>
        <dsp:cNvPr id="0" name=""/>
        <dsp:cNvSpPr/>
      </dsp:nvSpPr>
      <dsp:spPr>
        <a:xfrm>
          <a:off x="7585471" y="896614"/>
          <a:ext cx="2968228" cy="188482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t>We are doctors.</a:t>
          </a:r>
        </a:p>
      </dsp:txBody>
      <dsp:txXfrm>
        <a:off x="7640676" y="951819"/>
        <a:ext cx="2857818" cy="177441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78ACA-E06C-43B9-9960-5D313B9413D3}" type="datetimeFigureOut">
              <a:rPr lang="en-US" smtClean="0"/>
              <a:t>5/27/2019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EEC13-F085-45E5-8472-A049EAD8147A}" type="slidenum">
              <a:rPr lang="en-US" smtClean="0"/>
              <a:t>‹#›</a:t>
            </a:fld>
            <a:endParaRPr lang="en-US"/>
          </a:p>
        </p:txBody>
      </p:sp>
    </p:spTree>
    <p:extLst>
      <p:ext uri="{BB962C8B-B14F-4D97-AF65-F5344CB8AC3E}">
        <p14:creationId xmlns:p14="http://schemas.microsoft.com/office/powerpoint/2010/main" val="2798070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a:t>
            </a:fld>
            <a:endParaRPr lang="en-US"/>
          </a:p>
        </p:txBody>
      </p:sp>
    </p:spTree>
    <p:extLst>
      <p:ext uri="{BB962C8B-B14F-4D97-AF65-F5344CB8AC3E}">
        <p14:creationId xmlns:p14="http://schemas.microsoft.com/office/powerpoint/2010/main" val="3677467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2</a:t>
            </a:fld>
            <a:endParaRPr lang="en-US"/>
          </a:p>
        </p:txBody>
      </p:sp>
    </p:spTree>
    <p:extLst>
      <p:ext uri="{BB962C8B-B14F-4D97-AF65-F5344CB8AC3E}">
        <p14:creationId xmlns:p14="http://schemas.microsoft.com/office/powerpoint/2010/main" val="3103458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3</a:t>
            </a:fld>
            <a:endParaRPr lang="en-US"/>
          </a:p>
        </p:txBody>
      </p:sp>
    </p:spTree>
    <p:extLst>
      <p:ext uri="{BB962C8B-B14F-4D97-AF65-F5344CB8AC3E}">
        <p14:creationId xmlns:p14="http://schemas.microsoft.com/office/powerpoint/2010/main" val="96869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4</a:t>
            </a:fld>
            <a:endParaRPr lang="en-US"/>
          </a:p>
        </p:txBody>
      </p:sp>
    </p:spTree>
    <p:extLst>
      <p:ext uri="{BB962C8B-B14F-4D97-AF65-F5344CB8AC3E}">
        <p14:creationId xmlns:p14="http://schemas.microsoft.com/office/powerpoint/2010/main" val="463385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5</a:t>
            </a:fld>
            <a:endParaRPr lang="en-US"/>
          </a:p>
        </p:txBody>
      </p:sp>
    </p:spTree>
    <p:extLst>
      <p:ext uri="{BB962C8B-B14F-4D97-AF65-F5344CB8AC3E}">
        <p14:creationId xmlns:p14="http://schemas.microsoft.com/office/powerpoint/2010/main" val="2875258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13</a:t>
            </a:fld>
            <a:endParaRPr lang="en-US"/>
          </a:p>
        </p:txBody>
      </p:sp>
    </p:spTree>
    <p:extLst>
      <p:ext uri="{BB962C8B-B14F-4D97-AF65-F5344CB8AC3E}">
        <p14:creationId xmlns:p14="http://schemas.microsoft.com/office/powerpoint/2010/main" val="147402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14</a:t>
            </a:fld>
            <a:endParaRPr lang="en-US"/>
          </a:p>
        </p:txBody>
      </p:sp>
    </p:spTree>
    <p:extLst>
      <p:ext uri="{BB962C8B-B14F-4D97-AF65-F5344CB8AC3E}">
        <p14:creationId xmlns:p14="http://schemas.microsoft.com/office/powerpoint/2010/main" val="466717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15</a:t>
            </a:fld>
            <a:endParaRPr lang="en-US"/>
          </a:p>
        </p:txBody>
      </p:sp>
    </p:spTree>
    <p:extLst>
      <p:ext uri="{BB962C8B-B14F-4D97-AF65-F5344CB8AC3E}">
        <p14:creationId xmlns:p14="http://schemas.microsoft.com/office/powerpoint/2010/main" val="2806488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16</a:t>
            </a:fld>
            <a:endParaRPr lang="en-US"/>
          </a:p>
        </p:txBody>
      </p:sp>
    </p:spTree>
    <p:extLst>
      <p:ext uri="{BB962C8B-B14F-4D97-AF65-F5344CB8AC3E}">
        <p14:creationId xmlns:p14="http://schemas.microsoft.com/office/powerpoint/2010/main" val="831853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17</a:t>
            </a:fld>
            <a:endParaRPr lang="en-US"/>
          </a:p>
        </p:txBody>
      </p:sp>
    </p:spTree>
    <p:extLst>
      <p:ext uri="{BB962C8B-B14F-4D97-AF65-F5344CB8AC3E}">
        <p14:creationId xmlns:p14="http://schemas.microsoft.com/office/powerpoint/2010/main" val="641850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18</a:t>
            </a:fld>
            <a:endParaRPr lang="en-US"/>
          </a:p>
        </p:txBody>
      </p:sp>
    </p:spTree>
    <p:extLst>
      <p:ext uri="{BB962C8B-B14F-4D97-AF65-F5344CB8AC3E}">
        <p14:creationId xmlns:p14="http://schemas.microsoft.com/office/powerpoint/2010/main" val="3749524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20</a:t>
            </a:fld>
            <a:endParaRPr lang="en-US"/>
          </a:p>
        </p:txBody>
      </p:sp>
    </p:spTree>
    <p:extLst>
      <p:ext uri="{BB962C8B-B14F-4D97-AF65-F5344CB8AC3E}">
        <p14:creationId xmlns:p14="http://schemas.microsoft.com/office/powerpoint/2010/main" val="3240105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A3FEEC13-F085-45E5-8472-A049EAD8147A}" type="slidenum">
              <a:rPr lang="en-US" smtClean="0"/>
              <a:t>22</a:t>
            </a:fld>
            <a:endParaRPr lang="en-US"/>
          </a:p>
        </p:txBody>
      </p:sp>
    </p:spTree>
    <p:extLst>
      <p:ext uri="{BB962C8B-B14F-4D97-AF65-F5344CB8AC3E}">
        <p14:creationId xmlns:p14="http://schemas.microsoft.com/office/powerpoint/2010/main" val="2966838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EE0A8D-DA4A-4699-B060-B8BDF02C7437}" type="datetimeFigureOut">
              <a:rPr lang="en-US" smtClean="0"/>
              <a:t>5/27/2019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27877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EE0A8D-DA4A-4699-B060-B8BDF02C7437}" type="datetimeFigureOut">
              <a:rPr lang="en-US" smtClean="0"/>
              <a:t>5/27/2019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3459196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EE0A8D-DA4A-4699-B060-B8BDF02C7437}" type="datetimeFigureOut">
              <a:rPr lang="en-US" smtClean="0"/>
              <a:t>5/27/2019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1744586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EE0A8D-DA4A-4699-B060-B8BDF02C7437}" type="datetimeFigureOut">
              <a:rPr lang="en-US" smtClean="0"/>
              <a:t>5/27/2019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211400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EE0A8D-DA4A-4699-B060-B8BDF02C7437}" type="datetimeFigureOut">
              <a:rPr lang="en-US" smtClean="0"/>
              <a:t>5/27/2019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177744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EE0A8D-DA4A-4699-B060-B8BDF02C7437}" type="datetimeFigureOut">
              <a:rPr lang="en-US" smtClean="0"/>
              <a:t>5/27/2019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417065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EE0A8D-DA4A-4699-B060-B8BDF02C7437}" type="datetimeFigureOut">
              <a:rPr lang="en-US" smtClean="0"/>
              <a:t>5/27/2019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199578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6EE0A8D-DA4A-4699-B060-B8BDF02C7437}" type="datetimeFigureOut">
              <a:rPr lang="en-US" smtClean="0"/>
              <a:t>5/27/2019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3617679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C6EE0A8D-DA4A-4699-B060-B8BDF02C7437}" type="datetimeFigureOut">
              <a:rPr lang="en-US" smtClean="0"/>
              <a:t>5/27/2019</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3906204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6EE0A8D-DA4A-4699-B060-B8BDF02C7437}" type="datetimeFigureOut">
              <a:rPr lang="en-US" smtClean="0"/>
              <a:t>5/27/2019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2708784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C6EE0A8D-DA4A-4699-B060-B8BDF02C7437}" type="datetimeFigureOut">
              <a:rPr lang="en-US" smtClean="0"/>
              <a:t>5/27/2019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3550347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C6EE0A8D-DA4A-4699-B060-B8BDF02C7437}" type="datetimeFigureOut">
              <a:rPr lang="en-US" smtClean="0"/>
              <a:t>5/27/2019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170526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EE0A8D-DA4A-4699-B060-B8BDF02C7437}" type="datetimeFigureOut">
              <a:rPr lang="en-US" smtClean="0"/>
              <a:t>5/27/2019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FBAC2-980E-4C1D-A02F-971B78D7233D}" type="slidenum">
              <a:rPr lang="en-US" smtClean="0"/>
              <a:t>‹#›</a:t>
            </a:fld>
            <a:endParaRPr lang="en-US"/>
          </a:p>
        </p:txBody>
      </p:sp>
    </p:spTree>
    <p:extLst>
      <p:ext uri="{BB962C8B-B14F-4D97-AF65-F5344CB8AC3E}">
        <p14:creationId xmlns:p14="http://schemas.microsoft.com/office/powerpoint/2010/main" val="2436610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0"/>
            <a:ext cx="4522349" cy="6857999"/>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8726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C6EE0A8D-DA4A-4699-B060-B8BDF02C7437}" type="datetimeFigureOut">
              <a:rPr lang="en-US" smtClean="0"/>
              <a:t>5/27/2019</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5A0FBAC2-980E-4C1D-A02F-971B78D7233D}" type="slidenum">
              <a:rPr lang="en-US" smtClean="0"/>
              <a:t>‹#›</a:t>
            </a:fld>
            <a:endParaRPr lang="en-US"/>
          </a:p>
        </p:txBody>
      </p:sp>
    </p:spTree>
    <p:extLst>
      <p:ext uri="{BB962C8B-B14F-4D97-AF65-F5344CB8AC3E}">
        <p14:creationId xmlns:p14="http://schemas.microsoft.com/office/powerpoint/2010/main" val="19169354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2.xml"/><Relationship Id="rId7"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video" Target="NULL" TargetMode="Externa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png"/><Relationship Id="rId5" Type="http://schemas.openxmlformats.org/officeDocument/2006/relationships/hyperlink" Target="https://www.tripadvisor.com/LocationPhotoDirectLink-g298566-d9457386-i170372816-Burger_King_Kita_Shinsaibashi-Osaka_Osaka_Prefecture_Kinki.html" TargetMode="Externa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0.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2.jpeg"/><Relationship Id="rId4" Type="http://schemas.openxmlformats.org/officeDocument/2006/relationships/hyperlink" Target="https://live.voxvote.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kyoshiexile.com/exiled-odyssey-r/"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1DCC7BA-3740-47E1-91B9-626938139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Pentagon 3">
            <a:hlinkClick r:id="rId4" action="ppaction://hlinksldjump"/>
            <a:extLst>
              <a:ext uri="{FF2B5EF4-FFF2-40B4-BE49-F238E27FC236}">
                <a16:creationId xmlns:a16="http://schemas.microsoft.com/office/drawing/2014/main" id="{99EE404C-A194-409C-847D-4D20D6E03174}"/>
              </a:ext>
            </a:extLst>
          </p:cNvPr>
          <p:cNvSpPr/>
          <p:nvPr/>
        </p:nvSpPr>
        <p:spPr>
          <a:xfrm>
            <a:off x="7229345" y="3051904"/>
            <a:ext cx="2854455" cy="754193"/>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Freeform: Shape 9">
            <a:extLst>
              <a:ext uri="{FF2B5EF4-FFF2-40B4-BE49-F238E27FC236}">
                <a16:creationId xmlns:a16="http://schemas.microsoft.com/office/drawing/2014/main" id="{84CEFA49-6B2F-4FE6-B6AF-31D49E68C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40086" y="40084"/>
            <a:ext cx="6858002" cy="6777832"/>
          </a:xfrm>
          <a:custGeom>
            <a:avLst/>
            <a:gdLst>
              <a:gd name="connsiteX0" fmla="*/ 6858001 w 6858002"/>
              <a:gd name="connsiteY0" fmla="*/ 4666984 h 6777832"/>
              <a:gd name="connsiteX1" fmla="*/ 3829243 w 6858002"/>
              <a:gd name="connsiteY1" fmla="*/ 6654602 h 6777832"/>
              <a:gd name="connsiteX2" fmla="*/ 3827370 w 6858002"/>
              <a:gd name="connsiteY2" fmla="*/ 6656146 h 6777832"/>
              <a:gd name="connsiteX3" fmla="*/ 3824584 w 6858002"/>
              <a:gd name="connsiteY3" fmla="*/ 6657658 h 6777832"/>
              <a:gd name="connsiteX4" fmla="*/ 3798694 w 6858002"/>
              <a:gd name="connsiteY4" fmla="*/ 6674649 h 6777832"/>
              <a:gd name="connsiteX5" fmla="*/ 3785012 w 6858002"/>
              <a:gd name="connsiteY5" fmla="*/ 6679138 h 6777832"/>
              <a:gd name="connsiteX6" fmla="*/ 3706340 w 6858002"/>
              <a:gd name="connsiteY6" fmla="*/ 6721839 h 6777832"/>
              <a:gd name="connsiteX7" fmla="*/ 3428999 w 6858002"/>
              <a:gd name="connsiteY7" fmla="*/ 6777832 h 6777832"/>
              <a:gd name="connsiteX8" fmla="*/ 3151659 w 6858002"/>
              <a:gd name="connsiteY8" fmla="*/ 6721839 h 6777832"/>
              <a:gd name="connsiteX9" fmla="*/ 3072997 w 6858002"/>
              <a:gd name="connsiteY9" fmla="*/ 6679143 h 6777832"/>
              <a:gd name="connsiteX10" fmla="*/ 3059299 w 6858002"/>
              <a:gd name="connsiteY10" fmla="*/ 6674649 h 6777832"/>
              <a:gd name="connsiteX11" fmla="*/ 3033384 w 6858002"/>
              <a:gd name="connsiteY11" fmla="*/ 6657642 h 6777832"/>
              <a:gd name="connsiteX12" fmla="*/ 3030628 w 6858002"/>
              <a:gd name="connsiteY12" fmla="*/ 6656146 h 6777832"/>
              <a:gd name="connsiteX13" fmla="*/ 3028776 w 6858002"/>
              <a:gd name="connsiteY13" fmla="*/ 6654618 h 6777832"/>
              <a:gd name="connsiteX14" fmla="*/ 1 w 6858002"/>
              <a:gd name="connsiteY14" fmla="*/ 4666984 h 6777832"/>
              <a:gd name="connsiteX15" fmla="*/ 6858002 w 6858002"/>
              <a:gd name="connsiteY15" fmla="*/ 0 h 6777832"/>
              <a:gd name="connsiteX16" fmla="*/ 6858002 w 6858002"/>
              <a:gd name="connsiteY16" fmla="*/ 1570616 h 6777832"/>
              <a:gd name="connsiteX17" fmla="*/ 6858001 w 6858002"/>
              <a:gd name="connsiteY17" fmla="*/ 1570616 h 6777832"/>
              <a:gd name="connsiteX18" fmla="*/ 6858001 w 6858002"/>
              <a:gd name="connsiteY18" fmla="*/ 4666983 h 6777832"/>
              <a:gd name="connsiteX19" fmla="*/ 0 w 6858002"/>
              <a:gd name="connsiteY19" fmla="*/ 4666983 h 6777832"/>
              <a:gd name="connsiteX20" fmla="*/ 0 w 6858002"/>
              <a:gd name="connsiteY20" fmla="*/ 595217 h 6777832"/>
              <a:gd name="connsiteX21" fmla="*/ 1 w 6858002"/>
              <a:gd name="connsiteY21" fmla="*/ 595217 h 6777832"/>
              <a:gd name="connsiteX22" fmla="*/ 1 w 6858002"/>
              <a:gd name="connsiteY22" fmla="*/ 0 h 67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002" h="6777832">
                <a:moveTo>
                  <a:pt x="6858001" y="4666984"/>
                </a:moveTo>
                <a:lnTo>
                  <a:pt x="3829243" y="6654602"/>
                </a:lnTo>
                <a:lnTo>
                  <a:pt x="3827370" y="6656146"/>
                </a:lnTo>
                <a:lnTo>
                  <a:pt x="3824584" y="6657658"/>
                </a:lnTo>
                <a:lnTo>
                  <a:pt x="3798694" y="6674649"/>
                </a:lnTo>
                <a:lnTo>
                  <a:pt x="3785012" y="6679138"/>
                </a:lnTo>
                <a:lnTo>
                  <a:pt x="3706340" y="6721839"/>
                </a:lnTo>
                <a:cubicBezTo>
                  <a:pt x="3621097" y="6757894"/>
                  <a:pt x="3527376" y="6777832"/>
                  <a:pt x="3428999" y="6777832"/>
                </a:cubicBezTo>
                <a:cubicBezTo>
                  <a:pt x="3330622" y="6777832"/>
                  <a:pt x="3236902" y="6757894"/>
                  <a:pt x="3151659" y="6721839"/>
                </a:cubicBezTo>
                <a:lnTo>
                  <a:pt x="3072997" y="6679143"/>
                </a:lnTo>
                <a:lnTo>
                  <a:pt x="3059299" y="6674649"/>
                </a:lnTo>
                <a:lnTo>
                  <a:pt x="3033384" y="6657642"/>
                </a:lnTo>
                <a:lnTo>
                  <a:pt x="3030628" y="6656146"/>
                </a:lnTo>
                <a:lnTo>
                  <a:pt x="3028776" y="6654618"/>
                </a:lnTo>
                <a:lnTo>
                  <a:pt x="1" y="4666984"/>
                </a:lnTo>
                <a:close/>
                <a:moveTo>
                  <a:pt x="6858002" y="0"/>
                </a:moveTo>
                <a:lnTo>
                  <a:pt x="6858002" y="1570616"/>
                </a:lnTo>
                <a:lnTo>
                  <a:pt x="6858001" y="1570616"/>
                </a:lnTo>
                <a:lnTo>
                  <a:pt x="6858001" y="4666983"/>
                </a:lnTo>
                <a:lnTo>
                  <a:pt x="0" y="4666983"/>
                </a:lnTo>
                <a:lnTo>
                  <a:pt x="0" y="595217"/>
                </a:lnTo>
                <a:lnTo>
                  <a:pt x="1" y="595217"/>
                </a:lnTo>
                <a:lnTo>
                  <a:pt x="1" y="0"/>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9BC7B3F-1B38-4C92-B645-BBD37FADAA58}"/>
              </a:ext>
            </a:extLst>
          </p:cNvPr>
          <p:cNvSpPr>
            <a:spLocks noGrp="1"/>
          </p:cNvSpPr>
          <p:nvPr>
            <p:ph type="ctrTitle"/>
          </p:nvPr>
        </p:nvSpPr>
        <p:spPr>
          <a:xfrm>
            <a:off x="451514" y="947607"/>
            <a:ext cx="4389427" cy="4962786"/>
          </a:xfrm>
        </p:spPr>
        <p:txBody>
          <a:bodyPr anchor="ctr">
            <a:normAutofit/>
          </a:bodyPr>
          <a:lstStyle/>
          <a:p>
            <a:r>
              <a:rPr lang="en-US" dirty="0"/>
              <a:t>0-1 Japanese Language</a:t>
            </a:r>
            <a:br>
              <a:rPr lang="en-US" dirty="0"/>
            </a:br>
            <a:r>
              <a:rPr lang="en-US" dirty="0"/>
              <a:t>Introductory</a:t>
            </a:r>
          </a:p>
        </p:txBody>
      </p:sp>
      <p:sp>
        <p:nvSpPr>
          <p:cNvPr id="3" name="Subtitle 2">
            <a:extLst>
              <a:ext uri="{FF2B5EF4-FFF2-40B4-BE49-F238E27FC236}">
                <a16:creationId xmlns:a16="http://schemas.microsoft.com/office/drawing/2014/main" id="{0A6EE44A-B555-49AB-AA58-CE218B9A0352}"/>
              </a:ext>
            </a:extLst>
          </p:cNvPr>
          <p:cNvSpPr>
            <a:spLocks noGrp="1"/>
          </p:cNvSpPr>
          <p:nvPr>
            <p:ph type="subTitle" idx="1"/>
          </p:nvPr>
        </p:nvSpPr>
        <p:spPr>
          <a:xfrm>
            <a:off x="7229345" y="3051904"/>
            <a:ext cx="2854455" cy="754193"/>
          </a:xfrm>
          <a:effectLst/>
        </p:spPr>
        <p:txBody>
          <a:bodyPr anchor="ctr">
            <a:normAutofit/>
          </a:bodyPr>
          <a:lstStyle/>
          <a:p>
            <a:r>
              <a:rPr lang="en-US" sz="2800" dirty="0">
                <a:solidFill>
                  <a:schemeClr val="bg1"/>
                </a:solidFill>
              </a:rPr>
              <a:t>Click to begin</a:t>
            </a:r>
          </a:p>
        </p:txBody>
      </p:sp>
      <p:sp>
        <p:nvSpPr>
          <p:cNvPr id="5" name="Rectangle 4">
            <a:hlinkClick r:id="rId4" action="ppaction://hlinksldjump"/>
          </p:cNvPr>
          <p:cNvSpPr/>
          <p:nvPr/>
        </p:nvSpPr>
        <p:spPr>
          <a:xfrm>
            <a:off x="7010400" y="2873829"/>
            <a:ext cx="3323771" cy="1132114"/>
          </a:xfrm>
          <a:prstGeom prst="rect">
            <a:avLst/>
          </a:prstGeom>
          <a:solidFill>
            <a:schemeClr val="accent1">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custDataLst>
      <p:tags r:id="rId1"/>
    </p:custDataLst>
    <p:extLst>
      <p:ext uri="{BB962C8B-B14F-4D97-AF65-F5344CB8AC3E}">
        <p14:creationId xmlns:p14="http://schemas.microsoft.com/office/powerpoint/2010/main" val="28265067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Edit photo">
            <a:extLst>
              <a:ext uri="{FF2B5EF4-FFF2-40B4-BE49-F238E27FC236}">
                <a16:creationId xmlns:a16="http://schemas.microsoft.com/office/drawing/2014/main" id="{E198ED46-0711-4B34-ABEF-4C5AFA805C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9311" y="827443"/>
            <a:ext cx="1262124" cy="12621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25E67E5-3142-4627-9CCC-5CA8DD51DADE}"/>
              </a:ext>
            </a:extLst>
          </p:cNvPr>
          <p:cNvSpPr txBox="1"/>
          <p:nvPr/>
        </p:nvSpPr>
        <p:spPr>
          <a:xfrm>
            <a:off x="590316" y="2347835"/>
            <a:ext cx="3909690" cy="4154984"/>
          </a:xfrm>
          <a:prstGeom prst="rect">
            <a:avLst/>
          </a:prstGeom>
          <a:noFill/>
        </p:spPr>
        <p:txBody>
          <a:bodyPr wrap="square" rtlCol="0">
            <a:spAutoFit/>
          </a:bodyPr>
          <a:lstStyle/>
          <a:p>
            <a:pPr algn="ctr"/>
            <a:r>
              <a:rPr lang="en-US" sz="1200" dirty="0"/>
              <a:t>"Art is a form of expression, valued in its concepts to convey meanings through visuals."​ </a:t>
            </a:r>
            <a:br>
              <a:rPr lang="en-US" sz="1200" dirty="0"/>
            </a:br>
            <a:br>
              <a:rPr lang="en-US" sz="1200" dirty="0"/>
            </a:br>
            <a:r>
              <a:rPr lang="en-US" sz="1200" dirty="0"/>
              <a:t>Justin firmly believes that art is a communication platform to drive across what we feel and think, not just looking at its outcome alone. </a:t>
            </a:r>
            <a:br>
              <a:rPr lang="en-US" sz="1200" dirty="0"/>
            </a:br>
            <a:br>
              <a:rPr lang="en-US" sz="1200" dirty="0"/>
            </a:br>
            <a:r>
              <a:rPr lang="en-US" sz="1200" dirty="0"/>
              <a:t>Setting visions on Animation Design, Justin hopes to communicate inspirationally and conceptually through his work on the importance of values in our lives. Being involved in marketing operations also gave him wider range of assets in his arsenal as he sees opportunities to broaden his influence.</a:t>
            </a:r>
            <a:br>
              <a:rPr lang="en-US" sz="1200" dirty="0"/>
            </a:br>
            <a:br>
              <a:rPr lang="en-US" sz="1200" dirty="0"/>
            </a:br>
            <a:r>
              <a:rPr lang="en-US" sz="1200" dirty="0"/>
              <a:t>As per his individual projects, Justin is proven to work independently but at the same time express his keen willingness to work in a team as well. He is open to constructive criticism constituting to an effective workflow. Overall, Justin knows his limitations as well as his strengths and will constantly build up his skills to catch up with the ever-changing trends.</a:t>
            </a:r>
          </a:p>
        </p:txBody>
      </p:sp>
      <p:sp>
        <p:nvSpPr>
          <p:cNvPr id="40" name="Title 1">
            <a:extLst>
              <a:ext uri="{FF2B5EF4-FFF2-40B4-BE49-F238E27FC236}">
                <a16:creationId xmlns:a16="http://schemas.microsoft.com/office/drawing/2014/main" id="{55E2039F-1422-437E-8475-B32D2DFCA2F7}"/>
              </a:ext>
            </a:extLst>
          </p:cNvPr>
          <p:cNvSpPr>
            <a:spLocks noGrp="1"/>
          </p:cNvSpPr>
          <p:nvPr>
            <p:ph type="title"/>
          </p:nvPr>
        </p:nvSpPr>
        <p:spPr>
          <a:xfrm>
            <a:off x="810000" y="447188"/>
            <a:ext cx="2579971" cy="970450"/>
          </a:xfrm>
        </p:spPr>
        <p:txBody>
          <a:bodyPr/>
          <a:lstStyle/>
          <a:p>
            <a:r>
              <a:rPr lang="en-US" dirty="0"/>
              <a:t>Portfolio</a:t>
            </a:r>
          </a:p>
        </p:txBody>
      </p:sp>
      <p:grpSp>
        <p:nvGrpSpPr>
          <p:cNvPr id="14" name="Group 13">
            <a:extLst>
              <a:ext uri="{FF2B5EF4-FFF2-40B4-BE49-F238E27FC236}">
                <a16:creationId xmlns:a16="http://schemas.microsoft.com/office/drawing/2014/main" id="{D4FB754B-7DCF-46D1-B3DC-32474FA74994}"/>
              </a:ext>
            </a:extLst>
          </p:cNvPr>
          <p:cNvGrpSpPr/>
          <p:nvPr/>
        </p:nvGrpSpPr>
        <p:grpSpPr>
          <a:xfrm>
            <a:off x="4711807" y="3899281"/>
            <a:ext cx="2328563" cy="2600021"/>
            <a:chOff x="4480962" y="3661872"/>
            <a:chExt cx="2768385" cy="3091117"/>
          </a:xfrm>
        </p:grpSpPr>
        <p:sp>
          <p:nvSpPr>
            <p:cNvPr id="39" name="Rectangle 38">
              <a:extLst>
                <a:ext uri="{FF2B5EF4-FFF2-40B4-BE49-F238E27FC236}">
                  <a16:creationId xmlns:a16="http://schemas.microsoft.com/office/drawing/2014/main" id="{6F72F44A-B7BC-4EB8-A11B-1E80835F3E11}"/>
                </a:ext>
              </a:extLst>
            </p:cNvPr>
            <p:cNvSpPr/>
            <p:nvPr/>
          </p:nvSpPr>
          <p:spPr>
            <a:xfrm>
              <a:off x="4788638" y="3900381"/>
              <a:ext cx="2020424" cy="28526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pic>
          <p:nvPicPr>
            <p:cNvPr id="1026" name="Picture 2" descr="Image result for lingo school">
              <a:extLst>
                <a:ext uri="{FF2B5EF4-FFF2-40B4-BE49-F238E27FC236}">
                  <a16:creationId xmlns:a16="http://schemas.microsoft.com/office/drawing/2014/main" id="{CEBA7741-B040-403A-BC06-9DEB0F75FB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8191" y="4471186"/>
              <a:ext cx="1528612" cy="1528612"/>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Pentagon 12">
              <a:extLst>
                <a:ext uri="{FF2B5EF4-FFF2-40B4-BE49-F238E27FC236}">
                  <a16:creationId xmlns:a16="http://schemas.microsoft.com/office/drawing/2014/main" id="{4F0AE078-B2A6-4CA3-8C6B-FACD5A473D34}"/>
                </a:ext>
              </a:extLst>
            </p:cNvPr>
            <p:cNvSpPr/>
            <p:nvPr/>
          </p:nvSpPr>
          <p:spPr>
            <a:xfrm>
              <a:off x="4480962" y="3661872"/>
              <a:ext cx="2768385" cy="625406"/>
            </a:xfrm>
            <a:prstGeom prst="homePlate">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CERTIFICATION</a:t>
              </a:r>
            </a:p>
          </p:txBody>
        </p:sp>
      </p:grpSp>
      <p:grpSp>
        <p:nvGrpSpPr>
          <p:cNvPr id="59" name="Group 58">
            <a:extLst>
              <a:ext uri="{FF2B5EF4-FFF2-40B4-BE49-F238E27FC236}">
                <a16:creationId xmlns:a16="http://schemas.microsoft.com/office/drawing/2014/main" id="{D4913E1D-E18B-4D3D-8FE4-326E2801D5DC}"/>
              </a:ext>
            </a:extLst>
          </p:cNvPr>
          <p:cNvGrpSpPr/>
          <p:nvPr/>
        </p:nvGrpSpPr>
        <p:grpSpPr>
          <a:xfrm>
            <a:off x="7184095" y="3899281"/>
            <a:ext cx="2328563" cy="2600021"/>
            <a:chOff x="4480962" y="3661872"/>
            <a:chExt cx="2768385" cy="3091117"/>
          </a:xfrm>
        </p:grpSpPr>
        <p:sp>
          <p:nvSpPr>
            <p:cNvPr id="60" name="Rectangle 59">
              <a:extLst>
                <a:ext uri="{FF2B5EF4-FFF2-40B4-BE49-F238E27FC236}">
                  <a16:creationId xmlns:a16="http://schemas.microsoft.com/office/drawing/2014/main" id="{6E5C416A-5CC3-4D24-A166-33E1E69F724C}"/>
                </a:ext>
              </a:extLst>
            </p:cNvPr>
            <p:cNvSpPr/>
            <p:nvPr/>
          </p:nvSpPr>
          <p:spPr>
            <a:xfrm>
              <a:off x="4788638" y="3900381"/>
              <a:ext cx="2020424" cy="28526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2" name="Arrow: Pentagon 61">
              <a:extLst>
                <a:ext uri="{FF2B5EF4-FFF2-40B4-BE49-F238E27FC236}">
                  <a16:creationId xmlns:a16="http://schemas.microsoft.com/office/drawing/2014/main" id="{6A304953-AA04-4AE9-BCF2-48DB2EF136D1}"/>
                </a:ext>
              </a:extLst>
            </p:cNvPr>
            <p:cNvSpPr/>
            <p:nvPr/>
          </p:nvSpPr>
          <p:spPr>
            <a:xfrm>
              <a:off x="4480962" y="3661872"/>
              <a:ext cx="2768385" cy="625406"/>
            </a:xfrm>
            <a:prstGeom prst="homePlate">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ACHIEVEMENTS</a:t>
              </a:r>
            </a:p>
          </p:txBody>
        </p:sp>
      </p:grpSp>
      <p:grpSp>
        <p:nvGrpSpPr>
          <p:cNvPr id="12" name="Group 11">
            <a:extLst>
              <a:ext uri="{FF2B5EF4-FFF2-40B4-BE49-F238E27FC236}">
                <a16:creationId xmlns:a16="http://schemas.microsoft.com/office/drawing/2014/main" id="{9CBBB6FC-CE97-4C6C-BAE9-EAA1C69CBA7B}"/>
              </a:ext>
            </a:extLst>
          </p:cNvPr>
          <p:cNvGrpSpPr/>
          <p:nvPr/>
        </p:nvGrpSpPr>
        <p:grpSpPr>
          <a:xfrm>
            <a:off x="7478755" y="4634288"/>
            <a:ext cx="1627701" cy="1231485"/>
            <a:chOff x="6523249" y="4165997"/>
            <a:chExt cx="2020425" cy="1528612"/>
          </a:xfrm>
        </p:grpSpPr>
        <p:pic>
          <p:nvPicPr>
            <p:cNvPr id="1028" name="Picture 4" descr="odyessyexiledlogoBLACK">
              <a:extLst>
                <a:ext uri="{FF2B5EF4-FFF2-40B4-BE49-F238E27FC236}">
                  <a16:creationId xmlns:a16="http://schemas.microsoft.com/office/drawing/2014/main" id="{712CA7CF-85D0-4FE5-A136-009C794E9D8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23249" y="4165997"/>
              <a:ext cx="1802043" cy="7368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32EB070-2EDD-44C4-98D6-3325848303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3250" y="5013078"/>
              <a:ext cx="2020424" cy="681531"/>
            </a:xfrm>
            <a:prstGeom prst="rect">
              <a:avLst/>
            </a:prstGeom>
          </p:spPr>
        </p:pic>
      </p:grpSp>
      <p:grpSp>
        <p:nvGrpSpPr>
          <p:cNvPr id="63" name="Group 62">
            <a:extLst>
              <a:ext uri="{FF2B5EF4-FFF2-40B4-BE49-F238E27FC236}">
                <a16:creationId xmlns:a16="http://schemas.microsoft.com/office/drawing/2014/main" id="{F4500EC3-3F23-4C96-8086-093EA3364EE7}"/>
              </a:ext>
            </a:extLst>
          </p:cNvPr>
          <p:cNvGrpSpPr/>
          <p:nvPr/>
        </p:nvGrpSpPr>
        <p:grpSpPr>
          <a:xfrm>
            <a:off x="9662715" y="3899281"/>
            <a:ext cx="2328563" cy="2600021"/>
            <a:chOff x="4480962" y="3661872"/>
            <a:chExt cx="2768385" cy="3091117"/>
          </a:xfrm>
        </p:grpSpPr>
        <p:sp>
          <p:nvSpPr>
            <p:cNvPr id="64" name="Rectangle 63">
              <a:extLst>
                <a:ext uri="{FF2B5EF4-FFF2-40B4-BE49-F238E27FC236}">
                  <a16:creationId xmlns:a16="http://schemas.microsoft.com/office/drawing/2014/main" id="{28B92C69-A896-4150-8E3A-7A28842126D8}"/>
                </a:ext>
              </a:extLst>
            </p:cNvPr>
            <p:cNvSpPr/>
            <p:nvPr/>
          </p:nvSpPr>
          <p:spPr>
            <a:xfrm>
              <a:off x="4788638" y="3900381"/>
              <a:ext cx="2020424" cy="28526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5" name="Arrow: Pentagon 64">
              <a:extLst>
                <a:ext uri="{FF2B5EF4-FFF2-40B4-BE49-F238E27FC236}">
                  <a16:creationId xmlns:a16="http://schemas.microsoft.com/office/drawing/2014/main" id="{F1D20480-D135-4E1D-BCCE-E87BEAD3052E}"/>
                </a:ext>
              </a:extLst>
            </p:cNvPr>
            <p:cNvSpPr/>
            <p:nvPr/>
          </p:nvSpPr>
          <p:spPr>
            <a:xfrm>
              <a:off x="4480962" y="3661872"/>
              <a:ext cx="2768385" cy="625406"/>
            </a:xfrm>
            <a:prstGeom prst="homePlate">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PRODUCTS</a:t>
              </a:r>
            </a:p>
          </p:txBody>
        </p:sp>
      </p:grpSp>
      <p:pic>
        <p:nvPicPr>
          <p:cNvPr id="16" name="Picture 15">
            <a:extLst>
              <a:ext uri="{FF2B5EF4-FFF2-40B4-BE49-F238E27FC236}">
                <a16:creationId xmlns:a16="http://schemas.microsoft.com/office/drawing/2014/main" id="{D6B9867E-AF69-4EE0-B685-500E4D858F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16365" y="4580017"/>
            <a:ext cx="909721" cy="1376193"/>
          </a:xfrm>
          <a:prstGeom prst="rect">
            <a:avLst/>
          </a:prstGeom>
        </p:spPr>
      </p:pic>
      <p:sp>
        <p:nvSpPr>
          <p:cNvPr id="68" name="TextBox 67">
            <a:extLst>
              <a:ext uri="{FF2B5EF4-FFF2-40B4-BE49-F238E27FC236}">
                <a16:creationId xmlns:a16="http://schemas.microsoft.com/office/drawing/2014/main" id="{A3824F51-E9BC-46F7-B2C2-090CBBB83970}"/>
              </a:ext>
            </a:extLst>
          </p:cNvPr>
          <p:cNvSpPr txBox="1"/>
          <p:nvPr/>
        </p:nvSpPr>
        <p:spPr>
          <a:xfrm>
            <a:off x="5151582" y="6020463"/>
            <a:ext cx="1234634" cy="276999"/>
          </a:xfrm>
          <a:prstGeom prst="rect">
            <a:avLst/>
          </a:prstGeom>
          <a:noFill/>
        </p:spPr>
        <p:txBody>
          <a:bodyPr wrap="square" rtlCol="0">
            <a:spAutoFit/>
          </a:bodyPr>
          <a:lstStyle/>
          <a:p>
            <a:pPr algn="ctr"/>
            <a:r>
              <a:rPr lang="en-US" sz="1200" dirty="0">
                <a:solidFill>
                  <a:schemeClr val="bg1"/>
                </a:solidFill>
              </a:rPr>
              <a:t>1 YEAR</a:t>
            </a:r>
          </a:p>
        </p:txBody>
      </p:sp>
      <p:sp>
        <p:nvSpPr>
          <p:cNvPr id="69" name="TextBox 68">
            <a:extLst>
              <a:ext uri="{FF2B5EF4-FFF2-40B4-BE49-F238E27FC236}">
                <a16:creationId xmlns:a16="http://schemas.microsoft.com/office/drawing/2014/main" id="{59FA9E7B-14EC-4FF8-81E5-78EEAE1E40D3}"/>
              </a:ext>
            </a:extLst>
          </p:cNvPr>
          <p:cNvSpPr txBox="1"/>
          <p:nvPr/>
        </p:nvSpPr>
        <p:spPr>
          <a:xfrm>
            <a:off x="7695888" y="6020463"/>
            <a:ext cx="1234634" cy="276999"/>
          </a:xfrm>
          <a:prstGeom prst="rect">
            <a:avLst/>
          </a:prstGeom>
          <a:noFill/>
        </p:spPr>
        <p:txBody>
          <a:bodyPr wrap="square" rtlCol="0">
            <a:spAutoFit/>
          </a:bodyPr>
          <a:lstStyle/>
          <a:p>
            <a:pPr algn="ctr"/>
            <a:r>
              <a:rPr lang="en-US" sz="1200" dirty="0">
                <a:solidFill>
                  <a:schemeClr val="bg1"/>
                </a:solidFill>
              </a:rPr>
              <a:t>2 GAMES</a:t>
            </a:r>
          </a:p>
        </p:txBody>
      </p:sp>
      <p:sp>
        <p:nvSpPr>
          <p:cNvPr id="82" name="TextBox 81">
            <a:extLst>
              <a:ext uri="{FF2B5EF4-FFF2-40B4-BE49-F238E27FC236}">
                <a16:creationId xmlns:a16="http://schemas.microsoft.com/office/drawing/2014/main" id="{D36C987F-ACE3-4DB2-BF6D-285B2EBD5034}"/>
              </a:ext>
            </a:extLst>
          </p:cNvPr>
          <p:cNvSpPr txBox="1"/>
          <p:nvPr/>
        </p:nvSpPr>
        <p:spPr>
          <a:xfrm>
            <a:off x="10088524" y="6020463"/>
            <a:ext cx="1234634" cy="276999"/>
          </a:xfrm>
          <a:prstGeom prst="rect">
            <a:avLst/>
          </a:prstGeom>
          <a:noFill/>
        </p:spPr>
        <p:txBody>
          <a:bodyPr wrap="square" rtlCol="0">
            <a:spAutoFit/>
          </a:bodyPr>
          <a:lstStyle/>
          <a:p>
            <a:pPr algn="ctr"/>
            <a:r>
              <a:rPr lang="en-US" sz="1200" dirty="0">
                <a:solidFill>
                  <a:schemeClr val="bg1"/>
                </a:solidFill>
              </a:rPr>
              <a:t>1 APP</a:t>
            </a:r>
          </a:p>
        </p:txBody>
      </p:sp>
      <p:grpSp>
        <p:nvGrpSpPr>
          <p:cNvPr id="20" name="Group 19">
            <a:extLst>
              <a:ext uri="{FF2B5EF4-FFF2-40B4-BE49-F238E27FC236}">
                <a16:creationId xmlns:a16="http://schemas.microsoft.com/office/drawing/2014/main" id="{CD29A980-8BB8-4385-9D84-F457860BF4AA}"/>
              </a:ext>
            </a:extLst>
          </p:cNvPr>
          <p:cNvGrpSpPr/>
          <p:nvPr/>
        </p:nvGrpSpPr>
        <p:grpSpPr>
          <a:xfrm>
            <a:off x="4857083" y="2205257"/>
            <a:ext cx="3058266" cy="1448945"/>
            <a:chOff x="4910380" y="2146023"/>
            <a:chExt cx="3058266" cy="1448945"/>
          </a:xfrm>
        </p:grpSpPr>
        <p:sp>
          <p:nvSpPr>
            <p:cNvPr id="19" name="Rectangle 18">
              <a:extLst>
                <a:ext uri="{FF2B5EF4-FFF2-40B4-BE49-F238E27FC236}">
                  <a16:creationId xmlns:a16="http://schemas.microsoft.com/office/drawing/2014/main" id="{6B86CB1B-5830-4835-8D32-DFB7FF701359}"/>
                </a:ext>
              </a:extLst>
            </p:cNvPr>
            <p:cNvSpPr/>
            <p:nvPr/>
          </p:nvSpPr>
          <p:spPr>
            <a:xfrm>
              <a:off x="5700416" y="2146023"/>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Ps</a:t>
              </a:r>
            </a:p>
          </p:txBody>
        </p:sp>
        <p:sp>
          <p:nvSpPr>
            <p:cNvPr id="92" name="Rectangle 91">
              <a:extLst>
                <a:ext uri="{FF2B5EF4-FFF2-40B4-BE49-F238E27FC236}">
                  <a16:creationId xmlns:a16="http://schemas.microsoft.com/office/drawing/2014/main" id="{BE50509A-4A9D-4714-9145-C37B326C5139}"/>
                </a:ext>
              </a:extLst>
            </p:cNvPr>
            <p:cNvSpPr/>
            <p:nvPr/>
          </p:nvSpPr>
          <p:spPr>
            <a:xfrm>
              <a:off x="6503223" y="2146023"/>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Dw</a:t>
              </a:r>
            </a:p>
          </p:txBody>
        </p:sp>
        <p:sp>
          <p:nvSpPr>
            <p:cNvPr id="94" name="Rectangle 93">
              <a:extLst>
                <a:ext uri="{FF2B5EF4-FFF2-40B4-BE49-F238E27FC236}">
                  <a16:creationId xmlns:a16="http://schemas.microsoft.com/office/drawing/2014/main" id="{C722A987-90BE-4A4C-A8C1-86AADE41DAE6}"/>
                </a:ext>
              </a:extLst>
            </p:cNvPr>
            <p:cNvSpPr/>
            <p:nvPr/>
          </p:nvSpPr>
          <p:spPr>
            <a:xfrm>
              <a:off x="4910380" y="2146150"/>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Ae</a:t>
              </a:r>
            </a:p>
          </p:txBody>
        </p:sp>
        <p:sp>
          <p:nvSpPr>
            <p:cNvPr id="96" name="Rectangle 95">
              <a:extLst>
                <a:ext uri="{FF2B5EF4-FFF2-40B4-BE49-F238E27FC236}">
                  <a16:creationId xmlns:a16="http://schemas.microsoft.com/office/drawing/2014/main" id="{8BF8411C-EFAF-4CEF-B767-CDCD0CE81781}"/>
                </a:ext>
              </a:extLst>
            </p:cNvPr>
            <p:cNvSpPr/>
            <p:nvPr/>
          </p:nvSpPr>
          <p:spPr>
            <a:xfrm>
              <a:off x="4926435" y="2909168"/>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Id</a:t>
              </a:r>
            </a:p>
          </p:txBody>
        </p:sp>
        <p:sp>
          <p:nvSpPr>
            <p:cNvPr id="98" name="Rectangle 97">
              <a:extLst>
                <a:ext uri="{FF2B5EF4-FFF2-40B4-BE49-F238E27FC236}">
                  <a16:creationId xmlns:a16="http://schemas.microsoft.com/office/drawing/2014/main" id="{4246822B-2875-46C7-BCD6-E407C0D63B6C}"/>
                </a:ext>
              </a:extLst>
            </p:cNvPr>
            <p:cNvSpPr/>
            <p:nvPr/>
          </p:nvSpPr>
          <p:spPr>
            <a:xfrm>
              <a:off x="5700416" y="2909168"/>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Ai</a:t>
              </a:r>
            </a:p>
          </p:txBody>
        </p:sp>
        <p:sp>
          <p:nvSpPr>
            <p:cNvPr id="99" name="Rectangle 98">
              <a:extLst>
                <a:ext uri="{FF2B5EF4-FFF2-40B4-BE49-F238E27FC236}">
                  <a16:creationId xmlns:a16="http://schemas.microsoft.com/office/drawing/2014/main" id="{EE757ABC-5506-404C-A477-A6B493C0D0D2}"/>
                </a:ext>
              </a:extLst>
            </p:cNvPr>
            <p:cNvSpPr/>
            <p:nvPr/>
          </p:nvSpPr>
          <p:spPr>
            <a:xfrm>
              <a:off x="6503223" y="2909168"/>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Mu</a:t>
              </a:r>
            </a:p>
          </p:txBody>
        </p:sp>
        <p:sp>
          <p:nvSpPr>
            <p:cNvPr id="100" name="Rectangle 99">
              <a:extLst>
                <a:ext uri="{FF2B5EF4-FFF2-40B4-BE49-F238E27FC236}">
                  <a16:creationId xmlns:a16="http://schemas.microsoft.com/office/drawing/2014/main" id="{A41E26B6-AA21-44E7-A209-732C8BE73FF2}"/>
                </a:ext>
              </a:extLst>
            </p:cNvPr>
            <p:cNvSpPr/>
            <p:nvPr/>
          </p:nvSpPr>
          <p:spPr>
            <a:xfrm>
              <a:off x="7282846" y="2146023"/>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An</a:t>
              </a:r>
            </a:p>
          </p:txBody>
        </p:sp>
        <p:sp>
          <p:nvSpPr>
            <p:cNvPr id="101" name="Rectangle 100">
              <a:extLst>
                <a:ext uri="{FF2B5EF4-FFF2-40B4-BE49-F238E27FC236}">
                  <a16:creationId xmlns:a16="http://schemas.microsoft.com/office/drawing/2014/main" id="{CD94C1F3-6CA0-4D91-A8FF-1BEE1C18F2E7}"/>
                </a:ext>
              </a:extLst>
            </p:cNvPr>
            <p:cNvSpPr/>
            <p:nvPr/>
          </p:nvSpPr>
          <p:spPr>
            <a:xfrm>
              <a:off x="7282846" y="2909168"/>
              <a:ext cx="685800" cy="685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60000"/>
                      <a:lumOff val="40000"/>
                    </a:schemeClr>
                  </a:solidFill>
                  <a:latin typeface="Calibri" panose="020F0502020204030204" pitchFamily="34" charset="0"/>
                  <a:cs typeface="Calibri" panose="020F0502020204030204" pitchFamily="34" charset="0"/>
                </a:rPr>
                <a:t>Lr</a:t>
              </a:r>
            </a:p>
          </p:txBody>
        </p:sp>
      </p:grpSp>
      <p:sp>
        <p:nvSpPr>
          <p:cNvPr id="102" name="Rectangle 101">
            <a:extLst>
              <a:ext uri="{FF2B5EF4-FFF2-40B4-BE49-F238E27FC236}">
                <a16:creationId xmlns:a16="http://schemas.microsoft.com/office/drawing/2014/main" id="{1CBDD431-4907-48C3-9BD9-5B529FF09DE3}"/>
              </a:ext>
            </a:extLst>
          </p:cNvPr>
          <p:cNvSpPr/>
          <p:nvPr/>
        </p:nvSpPr>
        <p:spPr>
          <a:xfrm>
            <a:off x="8399928" y="2164411"/>
            <a:ext cx="446631" cy="38435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Calibri" panose="020F0502020204030204" pitchFamily="34" charset="0"/>
                <a:cs typeface="Calibri" panose="020F0502020204030204" pitchFamily="34" charset="0"/>
              </a:rPr>
              <a:t>EN</a:t>
            </a:r>
          </a:p>
        </p:txBody>
      </p:sp>
      <p:sp>
        <p:nvSpPr>
          <p:cNvPr id="103" name="Rectangle 102">
            <a:extLst>
              <a:ext uri="{FF2B5EF4-FFF2-40B4-BE49-F238E27FC236}">
                <a16:creationId xmlns:a16="http://schemas.microsoft.com/office/drawing/2014/main" id="{9DB0A666-EEC3-4E07-A731-FC1093D808B1}"/>
              </a:ext>
            </a:extLst>
          </p:cNvPr>
          <p:cNvSpPr/>
          <p:nvPr/>
        </p:nvSpPr>
        <p:spPr>
          <a:xfrm>
            <a:off x="8399930" y="2744198"/>
            <a:ext cx="446632" cy="38435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Calibri" panose="020F0502020204030204" pitchFamily="34" charset="0"/>
                <a:cs typeface="Calibri" panose="020F0502020204030204" pitchFamily="34" charset="0"/>
              </a:rPr>
              <a:t>CH</a:t>
            </a:r>
          </a:p>
        </p:txBody>
      </p:sp>
      <p:sp>
        <p:nvSpPr>
          <p:cNvPr id="104" name="Rectangle 103">
            <a:extLst>
              <a:ext uri="{FF2B5EF4-FFF2-40B4-BE49-F238E27FC236}">
                <a16:creationId xmlns:a16="http://schemas.microsoft.com/office/drawing/2014/main" id="{A4A84087-50ED-4214-9C9B-4735147B32A5}"/>
              </a:ext>
            </a:extLst>
          </p:cNvPr>
          <p:cNvSpPr/>
          <p:nvPr/>
        </p:nvSpPr>
        <p:spPr>
          <a:xfrm>
            <a:off x="8399929" y="3331165"/>
            <a:ext cx="446632" cy="38435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Calibri" panose="020F0502020204030204" pitchFamily="34" charset="0"/>
                <a:cs typeface="Calibri" panose="020F0502020204030204" pitchFamily="34" charset="0"/>
              </a:rPr>
              <a:t>JP</a:t>
            </a:r>
          </a:p>
        </p:txBody>
      </p:sp>
      <p:grpSp>
        <p:nvGrpSpPr>
          <p:cNvPr id="21" name="Group 20">
            <a:extLst>
              <a:ext uri="{FF2B5EF4-FFF2-40B4-BE49-F238E27FC236}">
                <a16:creationId xmlns:a16="http://schemas.microsoft.com/office/drawing/2014/main" id="{3379E82B-F230-4C64-87CC-DAFD401E1AE0}"/>
              </a:ext>
            </a:extLst>
          </p:cNvPr>
          <p:cNvGrpSpPr/>
          <p:nvPr/>
        </p:nvGrpSpPr>
        <p:grpSpPr>
          <a:xfrm>
            <a:off x="9179551" y="2164411"/>
            <a:ext cx="1270735" cy="384358"/>
            <a:chOff x="9179551" y="2022723"/>
            <a:chExt cx="1739173" cy="526046"/>
          </a:xfrm>
        </p:grpSpPr>
        <p:sp>
          <p:nvSpPr>
            <p:cNvPr id="105" name="Rectangle 104">
              <a:extLst>
                <a:ext uri="{FF2B5EF4-FFF2-40B4-BE49-F238E27FC236}">
                  <a16:creationId xmlns:a16="http://schemas.microsoft.com/office/drawing/2014/main" id="{612052BD-6AF1-40DE-BEC1-6E7131A9AE29}"/>
                </a:ext>
              </a:extLst>
            </p:cNvPr>
            <p:cNvSpPr/>
            <p:nvPr/>
          </p:nvSpPr>
          <p:spPr>
            <a:xfrm>
              <a:off x="9179551"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06" name="Rectangle 105">
              <a:extLst>
                <a:ext uri="{FF2B5EF4-FFF2-40B4-BE49-F238E27FC236}">
                  <a16:creationId xmlns:a16="http://schemas.microsoft.com/office/drawing/2014/main" id="{3276CFDF-FD7E-4C46-8AC9-3D4F03790E26}"/>
                </a:ext>
              </a:extLst>
            </p:cNvPr>
            <p:cNvSpPr/>
            <p:nvPr/>
          </p:nvSpPr>
          <p:spPr>
            <a:xfrm>
              <a:off x="9413757"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07" name="Rectangle 106">
              <a:extLst>
                <a:ext uri="{FF2B5EF4-FFF2-40B4-BE49-F238E27FC236}">
                  <a16:creationId xmlns:a16="http://schemas.microsoft.com/office/drawing/2014/main" id="{2B054895-D920-421B-877F-C07798578D83}"/>
                </a:ext>
              </a:extLst>
            </p:cNvPr>
            <p:cNvSpPr/>
            <p:nvPr/>
          </p:nvSpPr>
          <p:spPr>
            <a:xfrm>
              <a:off x="9631970"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08" name="Rectangle 107">
              <a:extLst>
                <a:ext uri="{FF2B5EF4-FFF2-40B4-BE49-F238E27FC236}">
                  <a16:creationId xmlns:a16="http://schemas.microsoft.com/office/drawing/2014/main" id="{2FC8A856-03FC-4092-9028-07A5B2A9B39B}"/>
                </a:ext>
              </a:extLst>
            </p:cNvPr>
            <p:cNvSpPr/>
            <p:nvPr/>
          </p:nvSpPr>
          <p:spPr>
            <a:xfrm>
              <a:off x="9866176"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09" name="Rectangle 108">
              <a:extLst>
                <a:ext uri="{FF2B5EF4-FFF2-40B4-BE49-F238E27FC236}">
                  <a16:creationId xmlns:a16="http://schemas.microsoft.com/office/drawing/2014/main" id="{AB8106A1-82FE-4147-95FD-F6818AECEBDF}"/>
                </a:ext>
              </a:extLst>
            </p:cNvPr>
            <p:cNvSpPr/>
            <p:nvPr/>
          </p:nvSpPr>
          <p:spPr>
            <a:xfrm>
              <a:off x="10100382"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10" name="Rectangle 109">
              <a:extLst>
                <a:ext uri="{FF2B5EF4-FFF2-40B4-BE49-F238E27FC236}">
                  <a16:creationId xmlns:a16="http://schemas.microsoft.com/office/drawing/2014/main" id="{521FF211-CA77-4F47-8109-1CAC7FA00C9B}"/>
                </a:ext>
              </a:extLst>
            </p:cNvPr>
            <p:cNvSpPr/>
            <p:nvPr/>
          </p:nvSpPr>
          <p:spPr>
            <a:xfrm>
              <a:off x="10334588"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11" name="Rectangle 110">
              <a:extLst>
                <a:ext uri="{FF2B5EF4-FFF2-40B4-BE49-F238E27FC236}">
                  <a16:creationId xmlns:a16="http://schemas.microsoft.com/office/drawing/2014/main" id="{D183A7E1-46F1-4CAB-87BA-2860917863B3}"/>
                </a:ext>
              </a:extLst>
            </p:cNvPr>
            <p:cNvSpPr/>
            <p:nvPr/>
          </p:nvSpPr>
          <p:spPr>
            <a:xfrm>
              <a:off x="10552801"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12" name="Rectangle 111">
              <a:extLst>
                <a:ext uri="{FF2B5EF4-FFF2-40B4-BE49-F238E27FC236}">
                  <a16:creationId xmlns:a16="http://schemas.microsoft.com/office/drawing/2014/main" id="{0C3916C0-EF74-462E-AE7D-0FB7338C4B88}"/>
                </a:ext>
              </a:extLst>
            </p:cNvPr>
            <p:cNvSpPr/>
            <p:nvPr/>
          </p:nvSpPr>
          <p:spPr>
            <a:xfrm>
              <a:off x="10787007"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grpSp>
      <p:grpSp>
        <p:nvGrpSpPr>
          <p:cNvPr id="113" name="Group 112">
            <a:extLst>
              <a:ext uri="{FF2B5EF4-FFF2-40B4-BE49-F238E27FC236}">
                <a16:creationId xmlns:a16="http://schemas.microsoft.com/office/drawing/2014/main" id="{E758FC19-6944-4E53-A98E-89DAD00EDCC6}"/>
              </a:ext>
            </a:extLst>
          </p:cNvPr>
          <p:cNvGrpSpPr/>
          <p:nvPr/>
        </p:nvGrpSpPr>
        <p:grpSpPr>
          <a:xfrm>
            <a:off x="9179551" y="2745907"/>
            <a:ext cx="426802" cy="384358"/>
            <a:chOff x="9179551" y="2022723"/>
            <a:chExt cx="584136" cy="526046"/>
          </a:xfrm>
        </p:grpSpPr>
        <p:sp>
          <p:nvSpPr>
            <p:cNvPr id="114" name="Rectangle 113">
              <a:extLst>
                <a:ext uri="{FF2B5EF4-FFF2-40B4-BE49-F238E27FC236}">
                  <a16:creationId xmlns:a16="http://schemas.microsoft.com/office/drawing/2014/main" id="{B3CF3E20-7E73-42FE-AF5C-C68B3784F64D}"/>
                </a:ext>
              </a:extLst>
            </p:cNvPr>
            <p:cNvSpPr/>
            <p:nvPr/>
          </p:nvSpPr>
          <p:spPr>
            <a:xfrm>
              <a:off x="9179551"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15" name="Rectangle 114">
              <a:extLst>
                <a:ext uri="{FF2B5EF4-FFF2-40B4-BE49-F238E27FC236}">
                  <a16:creationId xmlns:a16="http://schemas.microsoft.com/office/drawing/2014/main" id="{3487EEB2-57E4-4969-95FC-2FD3B1DE0BEE}"/>
                </a:ext>
              </a:extLst>
            </p:cNvPr>
            <p:cNvSpPr/>
            <p:nvPr/>
          </p:nvSpPr>
          <p:spPr>
            <a:xfrm>
              <a:off x="9413757"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16" name="Rectangle 115">
              <a:extLst>
                <a:ext uri="{FF2B5EF4-FFF2-40B4-BE49-F238E27FC236}">
                  <a16:creationId xmlns:a16="http://schemas.microsoft.com/office/drawing/2014/main" id="{D3F0C378-A774-4B4F-BDFE-0107B9E0C1CA}"/>
                </a:ext>
              </a:extLst>
            </p:cNvPr>
            <p:cNvSpPr/>
            <p:nvPr/>
          </p:nvSpPr>
          <p:spPr>
            <a:xfrm>
              <a:off x="9631970"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grpSp>
      <p:grpSp>
        <p:nvGrpSpPr>
          <p:cNvPr id="122" name="Group 121">
            <a:extLst>
              <a:ext uri="{FF2B5EF4-FFF2-40B4-BE49-F238E27FC236}">
                <a16:creationId xmlns:a16="http://schemas.microsoft.com/office/drawing/2014/main" id="{EBC69103-472F-4E4A-9EC8-81312F3DB7AE}"/>
              </a:ext>
            </a:extLst>
          </p:cNvPr>
          <p:cNvGrpSpPr/>
          <p:nvPr/>
        </p:nvGrpSpPr>
        <p:grpSpPr>
          <a:xfrm>
            <a:off x="9179551" y="3332135"/>
            <a:ext cx="597925" cy="384358"/>
            <a:chOff x="9179551" y="2022723"/>
            <a:chExt cx="818342" cy="526046"/>
          </a:xfrm>
        </p:grpSpPr>
        <p:sp>
          <p:nvSpPr>
            <p:cNvPr id="123" name="Rectangle 122">
              <a:extLst>
                <a:ext uri="{FF2B5EF4-FFF2-40B4-BE49-F238E27FC236}">
                  <a16:creationId xmlns:a16="http://schemas.microsoft.com/office/drawing/2014/main" id="{F10374E5-B8CE-4113-85E7-681CD3720565}"/>
                </a:ext>
              </a:extLst>
            </p:cNvPr>
            <p:cNvSpPr/>
            <p:nvPr/>
          </p:nvSpPr>
          <p:spPr>
            <a:xfrm>
              <a:off x="9179551"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24" name="Rectangle 123">
              <a:extLst>
                <a:ext uri="{FF2B5EF4-FFF2-40B4-BE49-F238E27FC236}">
                  <a16:creationId xmlns:a16="http://schemas.microsoft.com/office/drawing/2014/main" id="{15B9E803-08E2-46F0-9BD9-57B23475FBC0}"/>
                </a:ext>
              </a:extLst>
            </p:cNvPr>
            <p:cNvSpPr/>
            <p:nvPr/>
          </p:nvSpPr>
          <p:spPr>
            <a:xfrm>
              <a:off x="9413757"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25" name="Rectangle 124">
              <a:extLst>
                <a:ext uri="{FF2B5EF4-FFF2-40B4-BE49-F238E27FC236}">
                  <a16:creationId xmlns:a16="http://schemas.microsoft.com/office/drawing/2014/main" id="{AE0DE91D-351B-482C-BE8B-00FFA7539221}"/>
                </a:ext>
              </a:extLst>
            </p:cNvPr>
            <p:cNvSpPr/>
            <p:nvPr/>
          </p:nvSpPr>
          <p:spPr>
            <a:xfrm>
              <a:off x="9631970"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sp>
          <p:nvSpPr>
            <p:cNvPr id="126" name="Rectangle 125">
              <a:extLst>
                <a:ext uri="{FF2B5EF4-FFF2-40B4-BE49-F238E27FC236}">
                  <a16:creationId xmlns:a16="http://schemas.microsoft.com/office/drawing/2014/main" id="{CFBAE68C-FE0B-45F5-B2F5-BC807F143841}"/>
                </a:ext>
              </a:extLst>
            </p:cNvPr>
            <p:cNvSpPr/>
            <p:nvPr/>
          </p:nvSpPr>
          <p:spPr>
            <a:xfrm>
              <a:off x="9866176" y="2022723"/>
              <a:ext cx="131717" cy="52604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Calibri" panose="020F0502020204030204" pitchFamily="34" charset="0"/>
                <a:cs typeface="Calibri" panose="020F0502020204030204" pitchFamily="34" charset="0"/>
              </a:endParaRPr>
            </a:p>
          </p:txBody>
        </p:sp>
      </p:grpSp>
      <p:sp>
        <p:nvSpPr>
          <p:cNvPr id="131" name="Rectangle: Rounded Corners 130">
            <a:extLst>
              <a:ext uri="{FF2B5EF4-FFF2-40B4-BE49-F238E27FC236}">
                <a16:creationId xmlns:a16="http://schemas.microsoft.com/office/drawing/2014/main" id="{F1E8E66B-9E68-42CB-9E13-10A06E1FD48C}"/>
              </a:ext>
            </a:extLst>
          </p:cNvPr>
          <p:cNvSpPr/>
          <p:nvPr/>
        </p:nvSpPr>
        <p:spPr>
          <a:xfrm>
            <a:off x="4472954" y="1638516"/>
            <a:ext cx="3734933" cy="438703"/>
          </a:xfrm>
          <a:prstGeom prst="roundRect">
            <a:avLst/>
          </a:prstGeom>
          <a:solidFill>
            <a:schemeClr val="accent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http://kyoshiexile.com</a:t>
            </a:r>
          </a:p>
        </p:txBody>
      </p:sp>
      <p:sp>
        <p:nvSpPr>
          <p:cNvPr id="2" name="Isosceles Triangle 1">
            <a:hlinkClick r:id="" action="ppaction://hlinkshowjump?jump=nextslide"/>
            <a:extLst>
              <a:ext uri="{FF2B5EF4-FFF2-40B4-BE49-F238E27FC236}">
                <a16:creationId xmlns:a16="http://schemas.microsoft.com/office/drawing/2014/main" id="{02E6B2DB-2F42-4ED5-AA03-F3D97FF39660}"/>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Isosceles Triangle 53">
            <a:hlinkClick r:id="" action="ppaction://hlinkshowjump?jump=previousslide"/>
            <a:extLst>
              <a:ext uri="{FF2B5EF4-FFF2-40B4-BE49-F238E27FC236}">
                <a16:creationId xmlns:a16="http://schemas.microsoft.com/office/drawing/2014/main" id="{98E8AAFD-9333-4974-82FF-EDFD629A1AFA}"/>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10152579"/>
      </p:ext>
    </p:extLst>
  </p:cSld>
  <p:clrMapOvr>
    <a:masterClrMapping/>
  </p:clrMapOvr>
  <p:transition spd="slow" advClick="0">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BD74-A97D-4ADE-8E5A-6E5726E9EA80}"/>
              </a:ext>
            </a:extLst>
          </p:cNvPr>
          <p:cNvSpPr>
            <a:spLocks noGrp="1"/>
          </p:cNvSpPr>
          <p:nvPr>
            <p:ph type="title"/>
          </p:nvPr>
        </p:nvSpPr>
        <p:spPr/>
        <p:txBody>
          <a:bodyPr/>
          <a:lstStyle/>
          <a:p>
            <a:r>
              <a:rPr lang="en-US" dirty="0"/>
              <a:t>Video</a:t>
            </a:r>
          </a:p>
        </p:txBody>
      </p:sp>
      <p:pic>
        <p:nvPicPr>
          <p:cNvPr id="3" name="Namewee">
            <a:hlinkClick r:id="" action="ppaction://media"/>
            <a:extLst>
              <a:ext uri="{FF2B5EF4-FFF2-40B4-BE49-F238E27FC236}">
                <a16:creationId xmlns:a16="http://schemas.microsoft.com/office/drawing/2014/main" id="{CB29406A-679A-4905-B2E4-0057FF38D688}"/>
              </a:ext>
            </a:extLst>
          </p:cNvPr>
          <p:cNvPicPr>
            <a:picLocks noChangeAspect="1"/>
          </p:cNvPicPr>
          <p:nvPr>
            <a:videoFile r:link="rId2"/>
            <p:extLst>
              <p:ext uri="{DAA4B4D4-6D71-4841-9C94-3DE7FCFB9230}">
                <p14:media xmlns:p14="http://schemas.microsoft.com/office/powerpoint/2010/main" r:embed="rId3">
                  <p14:trim st="130720" end="93380"/>
                </p14:media>
              </p:ext>
            </p:extLst>
          </p:nvPr>
        </p:nvPicPr>
        <p:blipFill>
          <a:blip r:embed="rId6"/>
          <a:stretch>
            <a:fillRect/>
          </a:stretch>
        </p:blipFill>
        <p:spPr>
          <a:xfrm>
            <a:off x="810000" y="2565289"/>
            <a:ext cx="6096000" cy="3429000"/>
          </a:xfrm>
          <a:prstGeom prst="rect">
            <a:avLst/>
          </a:prstGeom>
        </p:spPr>
      </p:pic>
      <p:sp>
        <p:nvSpPr>
          <p:cNvPr id="4" name="A btn">
            <a:extLst>
              <a:ext uri="{FF2B5EF4-FFF2-40B4-BE49-F238E27FC236}">
                <a16:creationId xmlns:a16="http://schemas.microsoft.com/office/drawing/2014/main" id="{158F5601-E57A-45F3-A03E-17AA136FB3EA}"/>
              </a:ext>
            </a:extLst>
          </p:cNvPr>
          <p:cNvSpPr txBox="1"/>
          <p:nvPr/>
        </p:nvSpPr>
        <p:spPr>
          <a:xfrm>
            <a:off x="8527313" y="2659559"/>
            <a:ext cx="1382232" cy="769441"/>
          </a:xfrm>
          <a:prstGeom prst="rect">
            <a:avLst/>
          </a:prstGeom>
          <a:noFill/>
        </p:spPr>
        <p:txBody>
          <a:bodyPr wrap="square" rtlCol="0">
            <a:spAutoFit/>
          </a:bodyPr>
          <a:lstStyle/>
          <a:p>
            <a:r>
              <a:rPr lang="en-US" sz="4400" dirty="0"/>
              <a:t>Kohi</a:t>
            </a:r>
          </a:p>
        </p:txBody>
      </p:sp>
      <p:sp>
        <p:nvSpPr>
          <p:cNvPr id="5" name="A btn">
            <a:extLst>
              <a:ext uri="{FF2B5EF4-FFF2-40B4-BE49-F238E27FC236}">
                <a16:creationId xmlns:a16="http://schemas.microsoft.com/office/drawing/2014/main" id="{23C34545-5E4C-4F43-8726-6BE216834BE1}"/>
              </a:ext>
            </a:extLst>
          </p:cNvPr>
          <p:cNvSpPr txBox="1"/>
          <p:nvPr/>
        </p:nvSpPr>
        <p:spPr>
          <a:xfrm>
            <a:off x="8527313" y="3928061"/>
            <a:ext cx="2009552" cy="769441"/>
          </a:xfrm>
          <a:prstGeom prst="rect">
            <a:avLst/>
          </a:prstGeom>
          <a:noFill/>
        </p:spPr>
        <p:txBody>
          <a:bodyPr wrap="square" rtlCol="0">
            <a:spAutoFit/>
          </a:bodyPr>
          <a:lstStyle/>
          <a:p>
            <a:r>
              <a:rPr lang="en-US" sz="4400" dirty="0"/>
              <a:t>Soseji</a:t>
            </a:r>
          </a:p>
        </p:txBody>
      </p:sp>
      <p:sp>
        <p:nvSpPr>
          <p:cNvPr id="6" name="A btn">
            <a:extLst>
              <a:ext uri="{FF2B5EF4-FFF2-40B4-BE49-F238E27FC236}">
                <a16:creationId xmlns:a16="http://schemas.microsoft.com/office/drawing/2014/main" id="{E06320E9-7AF5-4B43-A0BB-9201EBC7CBD1}"/>
              </a:ext>
            </a:extLst>
          </p:cNvPr>
          <p:cNvSpPr txBox="1"/>
          <p:nvPr/>
        </p:nvSpPr>
        <p:spPr>
          <a:xfrm>
            <a:off x="8527312" y="5224848"/>
            <a:ext cx="2179673" cy="769441"/>
          </a:xfrm>
          <a:prstGeom prst="rect">
            <a:avLst/>
          </a:prstGeom>
          <a:noFill/>
        </p:spPr>
        <p:txBody>
          <a:bodyPr wrap="square" rtlCol="0">
            <a:spAutoFit/>
          </a:bodyPr>
          <a:lstStyle/>
          <a:p>
            <a:r>
              <a:rPr lang="en-US" sz="4400" dirty="0"/>
              <a:t>Hoteru</a:t>
            </a:r>
          </a:p>
        </p:txBody>
      </p:sp>
      <p:sp>
        <p:nvSpPr>
          <p:cNvPr id="7" name="Isosceles Triangle 6">
            <a:hlinkClick r:id="" action="ppaction://hlinkshowjump?jump=nextslide"/>
            <a:extLst>
              <a:ext uri="{FF2B5EF4-FFF2-40B4-BE49-F238E27FC236}">
                <a16:creationId xmlns:a16="http://schemas.microsoft.com/office/drawing/2014/main" id="{E7496718-C51C-4A4D-915C-0A0A11D0916C}"/>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a:hlinkClick r:id="" action="ppaction://hlinkshowjump?jump=previousslide"/>
            <a:extLst>
              <a:ext uri="{FF2B5EF4-FFF2-40B4-BE49-F238E27FC236}">
                <a16:creationId xmlns:a16="http://schemas.microsoft.com/office/drawing/2014/main" id="{19460060-30C8-40E6-A9A1-FF812000C76E}"/>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82323213"/>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1243-0B1F-4CE1-81A4-592F0C37E4CB}"/>
              </a:ext>
            </a:extLst>
          </p:cNvPr>
          <p:cNvSpPr>
            <a:spLocks noGrp="1"/>
          </p:cNvSpPr>
          <p:nvPr>
            <p:ph type="title"/>
          </p:nvPr>
        </p:nvSpPr>
        <p:spPr/>
        <p:txBody>
          <a:bodyPr/>
          <a:lstStyle/>
          <a:p>
            <a:r>
              <a:rPr lang="en-US" dirty="0"/>
              <a:t>Lesson Objectives</a:t>
            </a:r>
          </a:p>
        </p:txBody>
      </p:sp>
      <p:sp>
        <p:nvSpPr>
          <p:cNvPr id="3" name="Content Placeholder 2">
            <a:extLst>
              <a:ext uri="{FF2B5EF4-FFF2-40B4-BE49-F238E27FC236}">
                <a16:creationId xmlns:a16="http://schemas.microsoft.com/office/drawing/2014/main" id="{A3EF3113-7BE6-4E26-9563-96C884279943}"/>
              </a:ext>
            </a:extLst>
          </p:cNvPr>
          <p:cNvSpPr>
            <a:spLocks noGrp="1"/>
          </p:cNvSpPr>
          <p:nvPr>
            <p:ph idx="1"/>
          </p:nvPr>
        </p:nvSpPr>
        <p:spPr/>
        <p:txBody>
          <a:bodyPr/>
          <a:lstStyle/>
          <a:p>
            <a:r>
              <a:rPr lang="en-US" dirty="0"/>
              <a:t>Learn the 5 Japanese vowels and understand the Japanese sentence structure</a:t>
            </a:r>
          </a:p>
        </p:txBody>
      </p:sp>
      <p:sp>
        <p:nvSpPr>
          <p:cNvPr id="5" name="Isosceles Triangle 4">
            <a:hlinkClick r:id="" action="ppaction://hlinkshowjump?jump=nextslide"/>
            <a:extLst>
              <a:ext uri="{FF2B5EF4-FFF2-40B4-BE49-F238E27FC236}">
                <a16:creationId xmlns:a16="http://schemas.microsoft.com/office/drawing/2014/main" id="{EE805096-8F43-41EB-ABA0-13D5FD781376}"/>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a:hlinkClick r:id="" action="ppaction://hlinkshowjump?jump=previousslide"/>
            <a:extLst>
              <a:ext uri="{FF2B5EF4-FFF2-40B4-BE49-F238E27FC236}">
                <a16:creationId xmlns:a16="http://schemas.microsoft.com/office/drawing/2014/main" id="{0C8A428F-360C-4E6D-B99F-C18F2BD9D9E7}"/>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9471542"/>
      </p:ext>
    </p:extLst>
  </p:cSld>
  <p:clrMapOvr>
    <a:masterClrMapping/>
  </p:clrMapOvr>
  <p:transition spd="slow" advClick="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D2E019-42B1-4EE3-92AA-B0BA7872D673}"/>
              </a:ext>
            </a:extLst>
          </p:cNvPr>
          <p:cNvSpPr>
            <a:spLocks noGrp="1"/>
          </p:cNvSpPr>
          <p:nvPr>
            <p:ph idx="1"/>
          </p:nvPr>
        </p:nvSpPr>
        <p:spPr>
          <a:xfrm>
            <a:off x="838200" y="3855345"/>
            <a:ext cx="10515600" cy="2632869"/>
          </a:xfrm>
        </p:spPr>
        <p:txBody>
          <a:bodyPr>
            <a:normAutofit lnSpcReduction="10000"/>
          </a:bodyPr>
          <a:lstStyle/>
          <a:p>
            <a:pPr marL="0" indent="0">
              <a:buNone/>
            </a:pPr>
            <a:r>
              <a:rPr lang="en-US" sz="2400" dirty="0"/>
              <a:t>You are ordering from Burger King in Osaka, the staff has </a:t>
            </a:r>
            <a:r>
              <a:rPr lang="en-US" sz="2400" u="sng" dirty="0"/>
              <a:t>zero knowledge in English </a:t>
            </a:r>
            <a:r>
              <a:rPr lang="en-US" sz="2400" dirty="0"/>
              <a:t>and you wanted to order an </a:t>
            </a:r>
            <a:r>
              <a:rPr lang="en-US" sz="2400" dirty="0">
                <a:solidFill>
                  <a:srgbClr val="FF0000"/>
                </a:solidFill>
              </a:rPr>
              <a:t>ala-carte burger</a:t>
            </a:r>
            <a:r>
              <a:rPr lang="en-US" sz="2400" dirty="0"/>
              <a:t>.</a:t>
            </a:r>
          </a:p>
          <a:p>
            <a:pPr marL="0" indent="0">
              <a:buNone/>
            </a:pPr>
            <a:r>
              <a:rPr lang="en-US" sz="2400" dirty="0"/>
              <a:t>You pointed at the desired picture which contained 2 prices and you pointed at the one with the lower price assuming it to be ala carte but she doesn’t understand you, and kept on thinking you wanted a set meal. After much struggle, you felt the people behind growing impatient, as all the staff were busy to help too. What would you do?</a:t>
            </a:r>
          </a:p>
        </p:txBody>
      </p:sp>
      <p:grpSp>
        <p:nvGrpSpPr>
          <p:cNvPr id="13" name="Group 12">
            <a:extLst>
              <a:ext uri="{FF2B5EF4-FFF2-40B4-BE49-F238E27FC236}">
                <a16:creationId xmlns:a16="http://schemas.microsoft.com/office/drawing/2014/main" id="{C3710746-1F7E-4389-83FF-D0FA1A052756}"/>
              </a:ext>
            </a:extLst>
          </p:cNvPr>
          <p:cNvGrpSpPr/>
          <p:nvPr/>
        </p:nvGrpSpPr>
        <p:grpSpPr>
          <a:xfrm>
            <a:off x="3475874" y="1490616"/>
            <a:ext cx="3627898" cy="2291751"/>
            <a:chOff x="1029649" y="3952881"/>
            <a:chExt cx="3627898" cy="2291751"/>
          </a:xfrm>
        </p:grpSpPr>
        <p:pic>
          <p:nvPicPr>
            <p:cNvPr id="3074" name="Picture 2" descr="Related image">
              <a:extLst>
                <a:ext uri="{FF2B5EF4-FFF2-40B4-BE49-F238E27FC236}">
                  <a16:creationId xmlns:a16="http://schemas.microsoft.com/office/drawing/2014/main" id="{17E6A744-7288-4F73-8878-7AA81FBC53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3" y="3952881"/>
              <a:ext cx="3322950" cy="18668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6C57C0-3074-4D26-8259-03E3D344A61C}"/>
                </a:ext>
              </a:extLst>
            </p:cNvPr>
            <p:cNvSpPr txBox="1"/>
            <p:nvPr/>
          </p:nvSpPr>
          <p:spPr>
            <a:xfrm>
              <a:off x="1029649" y="5875300"/>
              <a:ext cx="3627898" cy="369332"/>
            </a:xfrm>
            <a:prstGeom prst="rect">
              <a:avLst/>
            </a:prstGeom>
            <a:noFill/>
          </p:spPr>
          <p:txBody>
            <a:bodyPr wrap="square" rtlCol="0">
              <a:spAutoFit/>
            </a:bodyPr>
            <a:lstStyle/>
            <a:p>
              <a:r>
                <a:rPr lang="en-US" dirty="0"/>
                <a:t>Image taken from </a:t>
              </a:r>
              <a:r>
                <a:rPr lang="en-US" dirty="0">
                  <a:hlinkClick r:id="rId5"/>
                </a:rPr>
                <a:t>TripAdvisor</a:t>
              </a:r>
              <a:endParaRPr lang="en-US" dirty="0"/>
            </a:p>
          </p:txBody>
        </p:sp>
      </p:grpSp>
      <p:grpSp>
        <p:nvGrpSpPr>
          <p:cNvPr id="15" name="Group 14">
            <a:extLst>
              <a:ext uri="{FF2B5EF4-FFF2-40B4-BE49-F238E27FC236}">
                <a16:creationId xmlns:a16="http://schemas.microsoft.com/office/drawing/2014/main" id="{C958830C-CB7B-42D1-A50E-55B36C5BB65C}"/>
              </a:ext>
            </a:extLst>
          </p:cNvPr>
          <p:cNvGrpSpPr/>
          <p:nvPr/>
        </p:nvGrpSpPr>
        <p:grpSpPr>
          <a:xfrm>
            <a:off x="7103772" y="1984578"/>
            <a:ext cx="4280452" cy="1524000"/>
            <a:chOff x="3766815" y="913379"/>
            <a:chExt cx="4280452" cy="1524000"/>
          </a:xfrm>
        </p:grpSpPr>
        <p:sp>
          <p:nvSpPr>
            <p:cNvPr id="11" name="Rectangle 10">
              <a:extLst>
                <a:ext uri="{FF2B5EF4-FFF2-40B4-BE49-F238E27FC236}">
                  <a16:creationId xmlns:a16="http://schemas.microsoft.com/office/drawing/2014/main" id="{5065CDAE-0BD8-4E82-8467-BFD12884710E}"/>
                </a:ext>
              </a:extLst>
            </p:cNvPr>
            <p:cNvSpPr/>
            <p:nvPr/>
          </p:nvSpPr>
          <p:spPr>
            <a:xfrm>
              <a:off x="3766815" y="913379"/>
              <a:ext cx="4280452" cy="1524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1E110A5-4987-4B93-B89C-FEA5D0BC1F7F}"/>
                </a:ext>
              </a:extLst>
            </p:cNvPr>
            <p:cNvGrpSpPr/>
            <p:nvPr/>
          </p:nvGrpSpPr>
          <p:grpSpPr>
            <a:xfrm>
              <a:off x="3909331" y="1395488"/>
              <a:ext cx="4074988" cy="923330"/>
              <a:chOff x="944687" y="4406900"/>
              <a:chExt cx="4074988" cy="923330"/>
            </a:xfrm>
          </p:grpSpPr>
          <p:sp>
            <p:nvSpPr>
              <p:cNvPr id="5" name="TextBox 4">
                <a:extLst>
                  <a:ext uri="{FF2B5EF4-FFF2-40B4-BE49-F238E27FC236}">
                    <a16:creationId xmlns:a16="http://schemas.microsoft.com/office/drawing/2014/main" id="{FAEBD053-483C-4F0F-90EF-DD9BF0302AAC}"/>
                  </a:ext>
                </a:extLst>
              </p:cNvPr>
              <p:cNvSpPr txBox="1"/>
              <p:nvPr/>
            </p:nvSpPr>
            <p:spPr>
              <a:xfrm>
                <a:off x="1612900" y="4406900"/>
                <a:ext cx="3406775" cy="923330"/>
              </a:xfrm>
              <a:prstGeom prst="rect">
                <a:avLst/>
              </a:prstGeom>
              <a:noFill/>
            </p:spPr>
            <p:txBody>
              <a:bodyPr wrap="square" rtlCol="0">
                <a:spAutoFit/>
              </a:bodyPr>
              <a:lstStyle/>
              <a:p>
                <a:r>
                  <a:rPr lang="en-US" dirty="0">
                    <a:solidFill>
                      <a:schemeClr val="bg1"/>
                    </a:solidFill>
                  </a:rPr>
                  <a:t>XXXXXX		640</a:t>
                </a:r>
                <a:r>
                  <a:rPr lang="en-US" b="1" dirty="0">
                    <a:solidFill>
                      <a:schemeClr val="bg1"/>
                    </a:solidFill>
                  </a:rPr>
                  <a:t> </a:t>
                </a:r>
                <a:r>
                  <a:rPr lang="en-US" dirty="0">
                    <a:solidFill>
                      <a:schemeClr val="bg1"/>
                    </a:solidFill>
                  </a:rPr>
                  <a:t>¥  | 530</a:t>
                </a:r>
                <a:r>
                  <a:rPr lang="en-US" b="1" dirty="0">
                    <a:solidFill>
                      <a:schemeClr val="bg1"/>
                    </a:solidFill>
                  </a:rPr>
                  <a:t> </a:t>
                </a:r>
                <a:r>
                  <a:rPr lang="en-US" dirty="0">
                    <a:solidFill>
                      <a:schemeClr val="bg1"/>
                    </a:solidFill>
                  </a:rPr>
                  <a:t>¥</a:t>
                </a:r>
              </a:p>
              <a:p>
                <a:r>
                  <a:rPr lang="en-US" dirty="0">
                    <a:solidFill>
                      <a:schemeClr val="bg1"/>
                    </a:solidFill>
                  </a:rPr>
                  <a:t>XXXXXX		780</a:t>
                </a:r>
                <a:r>
                  <a:rPr lang="en-US" b="1" dirty="0">
                    <a:solidFill>
                      <a:schemeClr val="bg1"/>
                    </a:solidFill>
                  </a:rPr>
                  <a:t> </a:t>
                </a:r>
                <a:r>
                  <a:rPr lang="en-US" dirty="0">
                    <a:solidFill>
                      <a:schemeClr val="bg1"/>
                    </a:solidFill>
                  </a:rPr>
                  <a:t>¥  | 590</a:t>
                </a:r>
                <a:r>
                  <a:rPr lang="en-US" b="1" dirty="0">
                    <a:solidFill>
                      <a:schemeClr val="bg1"/>
                    </a:solidFill>
                  </a:rPr>
                  <a:t> </a:t>
                </a:r>
                <a:r>
                  <a:rPr lang="en-US" dirty="0">
                    <a:solidFill>
                      <a:schemeClr val="bg1"/>
                    </a:solidFill>
                  </a:rPr>
                  <a:t>¥</a:t>
                </a:r>
              </a:p>
              <a:p>
                <a:r>
                  <a:rPr lang="en-US" dirty="0">
                    <a:solidFill>
                      <a:schemeClr val="bg1"/>
                    </a:solidFill>
                  </a:rPr>
                  <a:t>XXXXXX		930</a:t>
                </a:r>
                <a:r>
                  <a:rPr lang="en-US" b="1" dirty="0">
                    <a:solidFill>
                      <a:schemeClr val="bg1"/>
                    </a:solidFill>
                  </a:rPr>
                  <a:t> </a:t>
                </a:r>
                <a:r>
                  <a:rPr lang="en-US" dirty="0">
                    <a:solidFill>
                      <a:schemeClr val="bg1"/>
                    </a:solidFill>
                  </a:rPr>
                  <a:t>¥  | 720</a:t>
                </a:r>
                <a:r>
                  <a:rPr lang="en-US" b="1" dirty="0">
                    <a:solidFill>
                      <a:schemeClr val="bg1"/>
                    </a:solidFill>
                  </a:rPr>
                  <a:t> </a:t>
                </a:r>
                <a:r>
                  <a:rPr lang="en-US" dirty="0">
                    <a:solidFill>
                      <a:schemeClr val="bg1"/>
                    </a:solidFill>
                  </a:rPr>
                  <a:t>¥</a:t>
                </a:r>
              </a:p>
            </p:txBody>
          </p:sp>
          <p:pic>
            <p:nvPicPr>
              <p:cNvPr id="3076" name="Picture 4" descr="Image result for burger king japanese menu">
                <a:extLst>
                  <a:ext uri="{FF2B5EF4-FFF2-40B4-BE49-F238E27FC236}">
                    <a16:creationId xmlns:a16="http://schemas.microsoft.com/office/drawing/2014/main" id="{DED189E4-B3A5-4609-A8F7-4A0BAE204DD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889" t="14034" r="64350" b="69506"/>
              <a:stretch/>
            </p:blipFill>
            <p:spPr bwMode="auto">
              <a:xfrm>
                <a:off x="1038166" y="4709364"/>
                <a:ext cx="460034" cy="2585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burger king japanese menu">
                <a:extLst>
                  <a:ext uri="{FF2B5EF4-FFF2-40B4-BE49-F238E27FC236}">
                    <a16:creationId xmlns:a16="http://schemas.microsoft.com/office/drawing/2014/main" id="{AEB7CE98-13A9-4753-9ABF-4C3F5F03515D}"/>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5297" r="64350" b="40418"/>
              <a:stretch/>
            </p:blipFill>
            <p:spPr bwMode="auto">
              <a:xfrm>
                <a:off x="944687" y="4463614"/>
                <a:ext cx="551069" cy="2243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burger king japanese menu">
                <a:extLst>
                  <a:ext uri="{FF2B5EF4-FFF2-40B4-BE49-F238E27FC236}">
                    <a16:creationId xmlns:a16="http://schemas.microsoft.com/office/drawing/2014/main" id="{2CDCB69B-B266-44EC-BA23-CE43707FF48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485" t="74115" r="64349" b="10353"/>
              <a:stretch/>
            </p:blipFill>
            <p:spPr bwMode="auto">
              <a:xfrm>
                <a:off x="1029473" y="5010641"/>
                <a:ext cx="466283" cy="243983"/>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5CAF79F2-4B94-44E2-847D-1BE065A44A7D}"/>
                </a:ext>
              </a:extLst>
            </p:cNvPr>
            <p:cNvSpPr txBox="1"/>
            <p:nvPr/>
          </p:nvSpPr>
          <p:spPr>
            <a:xfrm>
              <a:off x="5099956" y="1022829"/>
              <a:ext cx="1884238" cy="369332"/>
            </a:xfrm>
            <a:prstGeom prst="rect">
              <a:avLst/>
            </a:prstGeom>
            <a:noFill/>
          </p:spPr>
          <p:txBody>
            <a:bodyPr wrap="square" rtlCol="0">
              <a:spAutoFit/>
            </a:bodyPr>
            <a:lstStyle/>
            <a:p>
              <a:r>
                <a:rPr lang="en-US" b="1" dirty="0">
                  <a:solidFill>
                    <a:schemeClr val="bg1"/>
                  </a:solidFill>
                </a:rPr>
                <a:t>SAMPLE MENU</a:t>
              </a:r>
            </a:p>
          </p:txBody>
        </p:sp>
      </p:grpSp>
      <p:sp>
        <p:nvSpPr>
          <p:cNvPr id="18" name="Title 1">
            <a:extLst>
              <a:ext uri="{FF2B5EF4-FFF2-40B4-BE49-F238E27FC236}">
                <a16:creationId xmlns:a16="http://schemas.microsoft.com/office/drawing/2014/main" id="{8C52E16B-2AF7-4D00-B720-D69F36A46CCA}"/>
              </a:ext>
            </a:extLst>
          </p:cNvPr>
          <p:cNvSpPr>
            <a:spLocks noGrp="1"/>
          </p:cNvSpPr>
          <p:nvPr>
            <p:ph type="title"/>
          </p:nvPr>
        </p:nvSpPr>
        <p:spPr>
          <a:xfrm>
            <a:off x="810000" y="447188"/>
            <a:ext cx="10571998" cy="970450"/>
          </a:xfrm>
        </p:spPr>
        <p:txBody>
          <a:bodyPr/>
          <a:lstStyle/>
          <a:p>
            <a:r>
              <a:rPr lang="en-US" dirty="0"/>
              <a:t>Case Study</a:t>
            </a:r>
          </a:p>
        </p:txBody>
      </p:sp>
      <p:sp>
        <p:nvSpPr>
          <p:cNvPr id="16" name="Isosceles Triangle 15">
            <a:hlinkClick r:id="" action="ppaction://hlinkshowjump?jump=nextslide"/>
            <a:extLst>
              <a:ext uri="{FF2B5EF4-FFF2-40B4-BE49-F238E27FC236}">
                <a16:creationId xmlns:a16="http://schemas.microsoft.com/office/drawing/2014/main" id="{ED1F655A-5436-4224-A766-8942BFBC4D82}"/>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hlinkClick r:id="" action="ppaction://hlinkshowjump?jump=previousslide"/>
            <a:extLst>
              <a:ext uri="{FF2B5EF4-FFF2-40B4-BE49-F238E27FC236}">
                <a16:creationId xmlns:a16="http://schemas.microsoft.com/office/drawing/2014/main" id="{5C0A1CE1-A3CB-4830-A0D8-9D718746E673}"/>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33607934"/>
      </p:ext>
    </p:extLst>
  </p:cSld>
  <p:clrMapOvr>
    <a:masterClrMapping/>
  </p:clrMapOvr>
  <p:transition spd="slow" advClick="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0616-F928-4FF2-B4BE-C68B97744259}"/>
              </a:ext>
            </a:extLst>
          </p:cNvPr>
          <p:cNvSpPr>
            <a:spLocks noGrp="1"/>
          </p:cNvSpPr>
          <p:nvPr>
            <p:ph type="title"/>
          </p:nvPr>
        </p:nvSpPr>
        <p:spPr/>
        <p:txBody>
          <a:bodyPr/>
          <a:lstStyle/>
          <a:p>
            <a:r>
              <a:rPr lang="en-US" dirty="0"/>
              <a:t>Vowels</a:t>
            </a:r>
          </a:p>
        </p:txBody>
      </p:sp>
      <p:sp>
        <p:nvSpPr>
          <p:cNvPr id="4" name="A btn">
            <a:extLst>
              <a:ext uri="{FF2B5EF4-FFF2-40B4-BE49-F238E27FC236}">
                <a16:creationId xmlns:a16="http://schemas.microsoft.com/office/drawing/2014/main" id="{F3E81228-2939-4494-88B4-76277D8B5594}"/>
              </a:ext>
            </a:extLst>
          </p:cNvPr>
          <p:cNvSpPr txBox="1"/>
          <p:nvPr/>
        </p:nvSpPr>
        <p:spPr>
          <a:xfrm>
            <a:off x="1722475" y="3327991"/>
            <a:ext cx="744279" cy="1107996"/>
          </a:xfrm>
          <a:prstGeom prst="rect">
            <a:avLst/>
          </a:prstGeom>
          <a:noFill/>
        </p:spPr>
        <p:txBody>
          <a:bodyPr wrap="square" rtlCol="0">
            <a:spAutoFit/>
          </a:bodyPr>
          <a:lstStyle/>
          <a:p>
            <a:r>
              <a:rPr lang="en-US" sz="6600" dirty="0"/>
              <a:t>A</a:t>
            </a:r>
          </a:p>
        </p:txBody>
      </p:sp>
      <p:sp>
        <p:nvSpPr>
          <p:cNvPr id="5" name="i btn">
            <a:extLst>
              <a:ext uri="{FF2B5EF4-FFF2-40B4-BE49-F238E27FC236}">
                <a16:creationId xmlns:a16="http://schemas.microsoft.com/office/drawing/2014/main" id="{F248757B-CAA2-4307-B284-46043D4C2A9A}"/>
              </a:ext>
            </a:extLst>
          </p:cNvPr>
          <p:cNvSpPr txBox="1"/>
          <p:nvPr/>
        </p:nvSpPr>
        <p:spPr>
          <a:xfrm>
            <a:off x="3918099" y="3327991"/>
            <a:ext cx="744279" cy="1107996"/>
          </a:xfrm>
          <a:prstGeom prst="rect">
            <a:avLst/>
          </a:prstGeom>
          <a:noFill/>
        </p:spPr>
        <p:txBody>
          <a:bodyPr wrap="square" rtlCol="0">
            <a:spAutoFit/>
          </a:bodyPr>
          <a:lstStyle/>
          <a:p>
            <a:r>
              <a:rPr lang="en-US" sz="6600" dirty="0"/>
              <a:t>I</a:t>
            </a:r>
          </a:p>
        </p:txBody>
      </p:sp>
      <p:sp>
        <p:nvSpPr>
          <p:cNvPr id="6" name="u btn">
            <a:extLst>
              <a:ext uri="{FF2B5EF4-FFF2-40B4-BE49-F238E27FC236}">
                <a16:creationId xmlns:a16="http://schemas.microsoft.com/office/drawing/2014/main" id="{B2607FAC-903D-4553-828D-2DCFB353341C}"/>
              </a:ext>
            </a:extLst>
          </p:cNvPr>
          <p:cNvSpPr txBox="1"/>
          <p:nvPr/>
        </p:nvSpPr>
        <p:spPr>
          <a:xfrm>
            <a:off x="5605130" y="3327991"/>
            <a:ext cx="744279" cy="1107996"/>
          </a:xfrm>
          <a:prstGeom prst="rect">
            <a:avLst/>
          </a:prstGeom>
          <a:noFill/>
        </p:spPr>
        <p:txBody>
          <a:bodyPr wrap="square" rtlCol="0">
            <a:spAutoFit/>
          </a:bodyPr>
          <a:lstStyle/>
          <a:p>
            <a:r>
              <a:rPr lang="en-US" sz="6600" dirty="0"/>
              <a:t>U</a:t>
            </a:r>
          </a:p>
        </p:txBody>
      </p:sp>
      <p:sp>
        <p:nvSpPr>
          <p:cNvPr id="7" name="e btn">
            <a:extLst>
              <a:ext uri="{FF2B5EF4-FFF2-40B4-BE49-F238E27FC236}">
                <a16:creationId xmlns:a16="http://schemas.microsoft.com/office/drawing/2014/main" id="{81CE9BB2-FCE8-4A34-84FF-329BA9FA3227}"/>
              </a:ext>
            </a:extLst>
          </p:cNvPr>
          <p:cNvSpPr txBox="1"/>
          <p:nvPr/>
        </p:nvSpPr>
        <p:spPr>
          <a:xfrm>
            <a:off x="7743327" y="3327991"/>
            <a:ext cx="744279" cy="1107996"/>
          </a:xfrm>
          <a:prstGeom prst="rect">
            <a:avLst/>
          </a:prstGeom>
          <a:noFill/>
        </p:spPr>
        <p:txBody>
          <a:bodyPr wrap="square" rtlCol="0">
            <a:spAutoFit/>
          </a:bodyPr>
          <a:lstStyle/>
          <a:p>
            <a:r>
              <a:rPr lang="en-US" sz="6600" dirty="0"/>
              <a:t>E</a:t>
            </a:r>
          </a:p>
        </p:txBody>
      </p:sp>
      <p:sp>
        <p:nvSpPr>
          <p:cNvPr id="8" name="o btn">
            <a:extLst>
              <a:ext uri="{FF2B5EF4-FFF2-40B4-BE49-F238E27FC236}">
                <a16:creationId xmlns:a16="http://schemas.microsoft.com/office/drawing/2014/main" id="{13B21E65-6F1D-4A21-AB2A-2BCBE359CF97}"/>
              </a:ext>
            </a:extLst>
          </p:cNvPr>
          <p:cNvSpPr txBox="1"/>
          <p:nvPr/>
        </p:nvSpPr>
        <p:spPr>
          <a:xfrm>
            <a:off x="9430358" y="3327991"/>
            <a:ext cx="744279" cy="1107996"/>
          </a:xfrm>
          <a:prstGeom prst="rect">
            <a:avLst/>
          </a:prstGeom>
          <a:noFill/>
        </p:spPr>
        <p:txBody>
          <a:bodyPr wrap="square" rtlCol="0">
            <a:spAutoFit/>
          </a:bodyPr>
          <a:lstStyle/>
          <a:p>
            <a:r>
              <a:rPr lang="en-US" sz="6600" dirty="0"/>
              <a:t>O</a:t>
            </a:r>
          </a:p>
        </p:txBody>
      </p:sp>
      <p:pic>
        <p:nvPicPr>
          <p:cNvPr id="1028" name="A pop" descr="Image result for shout png">
            <a:extLst>
              <a:ext uri="{FF2B5EF4-FFF2-40B4-BE49-F238E27FC236}">
                <a16:creationId xmlns:a16="http://schemas.microsoft.com/office/drawing/2014/main" id="{BE6ADFE8-101A-4B04-BBAD-2ACDF438B67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8075" y="4223334"/>
            <a:ext cx="2320725" cy="19103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i pop" descr="Image result for show teeth png">
            <a:extLst>
              <a:ext uri="{FF2B5EF4-FFF2-40B4-BE49-F238E27FC236}">
                <a16:creationId xmlns:a16="http://schemas.microsoft.com/office/drawing/2014/main" id="{30E98E12-D09C-461B-B649-49A62FFB46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800" y="4624514"/>
            <a:ext cx="1198597" cy="1198597"/>
          </a:xfrm>
          <a:prstGeom prst="rect">
            <a:avLst/>
          </a:prstGeom>
          <a:noFill/>
          <a:extLst>
            <a:ext uri="{909E8E84-426E-40DD-AFC4-6F175D3DCCD1}">
              <a14:hiddenFill xmlns:a14="http://schemas.microsoft.com/office/drawing/2010/main">
                <a:solidFill>
                  <a:srgbClr val="FFFFFF"/>
                </a:solidFill>
              </a14:hiddenFill>
            </a:ext>
          </a:extLst>
        </p:spPr>
      </p:pic>
      <p:pic>
        <p:nvPicPr>
          <p:cNvPr id="9" name="u pop">
            <a:extLst>
              <a:ext uri="{FF2B5EF4-FFF2-40B4-BE49-F238E27FC236}">
                <a16:creationId xmlns:a16="http://schemas.microsoft.com/office/drawing/2014/main" id="{3CA3A0BD-617D-40BF-971E-A173ECC66C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2800" y="4435987"/>
            <a:ext cx="2566400" cy="1341823"/>
          </a:xfrm>
          <a:prstGeom prst="rect">
            <a:avLst/>
          </a:prstGeom>
        </p:spPr>
      </p:pic>
      <p:pic>
        <p:nvPicPr>
          <p:cNvPr id="1040" name="e pop" descr="Image result for elephant png">
            <a:extLst>
              <a:ext uri="{FF2B5EF4-FFF2-40B4-BE49-F238E27FC236}">
                <a16:creationId xmlns:a16="http://schemas.microsoft.com/office/drawing/2014/main" id="{57A380A4-D678-45E2-A85A-95AD009CB67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48691" y="4549165"/>
            <a:ext cx="2000250" cy="1258694"/>
          </a:xfrm>
          <a:prstGeom prst="rect">
            <a:avLst/>
          </a:prstGeom>
          <a:noFill/>
          <a:extLst>
            <a:ext uri="{909E8E84-426E-40DD-AFC4-6F175D3DCCD1}">
              <a14:hiddenFill xmlns:a14="http://schemas.microsoft.com/office/drawing/2010/main">
                <a:solidFill>
                  <a:srgbClr val="FFFFFF"/>
                </a:solidFill>
              </a14:hiddenFill>
            </a:ext>
          </a:extLst>
        </p:spPr>
      </p:pic>
      <p:pic>
        <p:nvPicPr>
          <p:cNvPr id="1046" name="o pop" descr="Image result for orange png">
            <a:extLst>
              <a:ext uri="{FF2B5EF4-FFF2-40B4-BE49-F238E27FC236}">
                <a16:creationId xmlns:a16="http://schemas.microsoft.com/office/drawing/2014/main" id="{814CBF7E-C989-4271-8A22-8BB5C86742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44737" y="4735520"/>
            <a:ext cx="931513" cy="8859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hlinkClick r:id="rId9" action="ppaction://hlinksldjump"/>
            <a:extLst>
              <a:ext uri="{FF2B5EF4-FFF2-40B4-BE49-F238E27FC236}">
                <a16:creationId xmlns:a16="http://schemas.microsoft.com/office/drawing/2014/main" id="{E4849B45-BF55-4803-9D51-F258747BDF01}"/>
              </a:ext>
            </a:extLst>
          </p:cNvPr>
          <p:cNvSpPr/>
          <p:nvPr/>
        </p:nvSpPr>
        <p:spPr>
          <a:xfrm>
            <a:off x="4281714" y="2409371"/>
            <a:ext cx="2859315" cy="608044"/>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Show all</a:t>
            </a:r>
          </a:p>
        </p:txBody>
      </p:sp>
      <p:sp>
        <p:nvSpPr>
          <p:cNvPr id="15" name="Isosceles Triangle 14">
            <a:hlinkClick r:id="" action="ppaction://hlinkshowjump?jump=previousslide"/>
            <a:extLst>
              <a:ext uri="{FF2B5EF4-FFF2-40B4-BE49-F238E27FC236}">
                <a16:creationId xmlns:a16="http://schemas.microsoft.com/office/drawing/2014/main" id="{A13C9268-78A8-4936-B031-679DFB1E617A}"/>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lock">
            <a:extLst>
              <a:ext uri="{FF2B5EF4-FFF2-40B4-BE49-F238E27FC236}">
                <a16:creationId xmlns:a16="http://schemas.microsoft.com/office/drawing/2014/main" id="{1B230D1C-273B-405A-A818-F63B5941483C}"/>
              </a:ext>
            </a:extLst>
          </p:cNvPr>
          <p:cNvSpPr/>
          <p:nvPr/>
        </p:nvSpPr>
        <p:spPr>
          <a:xfrm>
            <a:off x="571500" y="4435987"/>
            <a:ext cx="10810498" cy="2212463"/>
          </a:xfrm>
          <a:prstGeom prst="rect">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558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03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040"/>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046"/>
                                        </p:tgtEl>
                                        <p:attrNameLst>
                                          <p:attrName>style.visibility</p:attrName>
                                        </p:attrNameLst>
                                      </p:cBhvr>
                                      <p:to>
                                        <p:strVal val="hidden"/>
                                      </p:to>
                                    </p:set>
                                  </p:childTnLst>
                                </p:cTn>
                              </p:par>
                              <p:par>
                                <p:cTn id="13" presetID="10" presetClass="exit" presetSubtype="0" fill="hold" grpId="0" nodeType="withEffect">
                                  <p:stCondLst>
                                    <p:cond delay="200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500"/>
                                        <p:tgtEl>
                                          <p:spTgt spid="1028"/>
                                        </p:tgtEl>
                                      </p:cBhvr>
                                    </p:animEffect>
                                  </p:childTnLst>
                                </p:cTn>
                              </p:par>
                              <p:par>
                                <p:cTn id="22" presetID="10" presetClass="exit" presetSubtype="0" fill="hold" nodeType="withEffect">
                                  <p:stCondLst>
                                    <p:cond delay="0"/>
                                  </p:stCondLst>
                                  <p:childTnLst>
                                    <p:animEffect transition="out" filter="fade">
                                      <p:cBhvr>
                                        <p:cTn id="23" dur="500"/>
                                        <p:tgtEl>
                                          <p:spTgt spid="1030"/>
                                        </p:tgtEl>
                                      </p:cBhvr>
                                    </p:animEffect>
                                    <p:set>
                                      <p:cBhvr>
                                        <p:cTn id="24" dur="1" fill="hold">
                                          <p:stCondLst>
                                            <p:cond delay="499"/>
                                          </p:stCondLst>
                                        </p:cTn>
                                        <p:tgtEl>
                                          <p:spTgt spid="1030"/>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040"/>
                                        </p:tgtEl>
                                      </p:cBhvr>
                                    </p:animEffect>
                                    <p:set>
                                      <p:cBhvr>
                                        <p:cTn id="30" dur="1" fill="hold">
                                          <p:stCondLst>
                                            <p:cond delay="499"/>
                                          </p:stCondLst>
                                        </p:cTn>
                                        <p:tgtEl>
                                          <p:spTgt spid="1040"/>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1046"/>
                                        </p:tgtEl>
                                      </p:cBhvr>
                                    </p:animEffect>
                                    <p:set>
                                      <p:cBhvr>
                                        <p:cTn id="33" dur="1" fill="hold">
                                          <p:stCondLst>
                                            <p:cond delay="499"/>
                                          </p:stCondLst>
                                        </p:cTn>
                                        <p:tgtEl>
                                          <p:spTgt spid="1046"/>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30"/>
                                        </p:tgtEl>
                                        <p:attrNameLst>
                                          <p:attrName>style.visibility</p:attrName>
                                        </p:attrNameLst>
                                      </p:cBhvr>
                                      <p:to>
                                        <p:strVal val="visible"/>
                                      </p:to>
                                    </p:set>
                                    <p:animEffect transition="in" filter="fade">
                                      <p:cBhvr>
                                        <p:cTn id="39" dur="500"/>
                                        <p:tgtEl>
                                          <p:spTgt spid="1030"/>
                                        </p:tgtEl>
                                      </p:cBhvr>
                                    </p:animEffect>
                                  </p:childTnLst>
                                </p:cTn>
                              </p:par>
                              <p:par>
                                <p:cTn id="40" presetID="10" presetClass="exit" presetSubtype="0" fill="hold" nodeType="withEffect">
                                  <p:stCondLst>
                                    <p:cond delay="0"/>
                                  </p:stCondLst>
                                  <p:childTnLst>
                                    <p:animEffect transition="out" filter="fade">
                                      <p:cBhvr>
                                        <p:cTn id="41" dur="500"/>
                                        <p:tgtEl>
                                          <p:spTgt spid="1028"/>
                                        </p:tgtEl>
                                      </p:cBhvr>
                                    </p:animEffect>
                                    <p:set>
                                      <p:cBhvr>
                                        <p:cTn id="42" dur="1" fill="hold">
                                          <p:stCondLst>
                                            <p:cond delay="499"/>
                                          </p:stCondLst>
                                        </p:cTn>
                                        <p:tgtEl>
                                          <p:spTgt spid="1028"/>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9"/>
                                        </p:tgtEl>
                                      </p:cBhvr>
                                    </p:animEffect>
                                    <p:set>
                                      <p:cBhvr>
                                        <p:cTn id="45" dur="1" fill="hold">
                                          <p:stCondLst>
                                            <p:cond delay="499"/>
                                          </p:stCondLst>
                                        </p:cTn>
                                        <p:tgtEl>
                                          <p:spTgt spid="9"/>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040"/>
                                        </p:tgtEl>
                                      </p:cBhvr>
                                    </p:animEffect>
                                    <p:set>
                                      <p:cBhvr>
                                        <p:cTn id="48" dur="1" fill="hold">
                                          <p:stCondLst>
                                            <p:cond delay="499"/>
                                          </p:stCondLst>
                                        </p:cTn>
                                        <p:tgtEl>
                                          <p:spTgt spid="1040"/>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046"/>
                                        </p:tgtEl>
                                      </p:cBhvr>
                                    </p:animEffect>
                                    <p:set>
                                      <p:cBhvr>
                                        <p:cTn id="51" dur="1" fill="hold">
                                          <p:stCondLst>
                                            <p:cond delay="499"/>
                                          </p:stCondLst>
                                        </p:cTn>
                                        <p:tgtEl>
                                          <p:spTgt spid="1046"/>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52" restart="whenNotActive" fill="hold" evtFilter="cancelBubble" nodeType="interactiveSeq">
                <p:stCondLst>
                  <p:cond evt="onClick" delay="0">
                    <p:tgtEl>
                      <p:spTgt spid="6"/>
                    </p:tgtEl>
                  </p:cond>
                </p:stCondLst>
                <p:endSync evt="end" delay="0">
                  <p:rtn val="all"/>
                </p:endSync>
                <p:childTnLst>
                  <p:par>
                    <p:cTn id="53" fill="hold">
                      <p:stCondLst>
                        <p:cond delay="0"/>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10" presetClass="exit" presetSubtype="0" fill="hold" nodeType="withEffect">
                                  <p:stCondLst>
                                    <p:cond delay="0"/>
                                  </p:stCondLst>
                                  <p:childTnLst>
                                    <p:animEffect transition="out" filter="fade">
                                      <p:cBhvr>
                                        <p:cTn id="59" dur="500"/>
                                        <p:tgtEl>
                                          <p:spTgt spid="1028"/>
                                        </p:tgtEl>
                                      </p:cBhvr>
                                    </p:animEffect>
                                    <p:set>
                                      <p:cBhvr>
                                        <p:cTn id="60" dur="1" fill="hold">
                                          <p:stCondLst>
                                            <p:cond delay="499"/>
                                          </p:stCondLst>
                                        </p:cTn>
                                        <p:tgtEl>
                                          <p:spTgt spid="1028"/>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30"/>
                                        </p:tgtEl>
                                      </p:cBhvr>
                                    </p:animEffect>
                                    <p:set>
                                      <p:cBhvr>
                                        <p:cTn id="63" dur="1" fill="hold">
                                          <p:stCondLst>
                                            <p:cond delay="499"/>
                                          </p:stCondLst>
                                        </p:cTn>
                                        <p:tgtEl>
                                          <p:spTgt spid="1030"/>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040"/>
                                        </p:tgtEl>
                                      </p:cBhvr>
                                    </p:animEffect>
                                    <p:set>
                                      <p:cBhvr>
                                        <p:cTn id="66" dur="1" fill="hold">
                                          <p:stCondLst>
                                            <p:cond delay="499"/>
                                          </p:stCondLst>
                                        </p:cTn>
                                        <p:tgtEl>
                                          <p:spTgt spid="1040"/>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046"/>
                                        </p:tgtEl>
                                      </p:cBhvr>
                                    </p:animEffect>
                                    <p:set>
                                      <p:cBhvr>
                                        <p:cTn id="69" dur="1" fill="hold">
                                          <p:stCondLst>
                                            <p:cond delay="499"/>
                                          </p:stCondLst>
                                        </p:cTn>
                                        <p:tgtEl>
                                          <p:spTgt spid="104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040"/>
                                        </p:tgtEl>
                                        <p:attrNameLst>
                                          <p:attrName>style.visibility</p:attrName>
                                        </p:attrNameLst>
                                      </p:cBhvr>
                                      <p:to>
                                        <p:strVal val="visible"/>
                                      </p:to>
                                    </p:set>
                                    <p:animEffect transition="in" filter="fade">
                                      <p:cBhvr>
                                        <p:cTn id="75" dur="500"/>
                                        <p:tgtEl>
                                          <p:spTgt spid="1040"/>
                                        </p:tgtEl>
                                      </p:cBhvr>
                                    </p:animEffect>
                                  </p:childTnLst>
                                </p:cTn>
                              </p:par>
                              <p:par>
                                <p:cTn id="76" presetID="10" presetClass="exit" presetSubtype="0" fill="hold" nodeType="withEffect">
                                  <p:stCondLst>
                                    <p:cond delay="0"/>
                                  </p:stCondLst>
                                  <p:childTnLst>
                                    <p:animEffect transition="out" filter="fade">
                                      <p:cBhvr>
                                        <p:cTn id="77" dur="500"/>
                                        <p:tgtEl>
                                          <p:spTgt spid="1028"/>
                                        </p:tgtEl>
                                      </p:cBhvr>
                                    </p:animEffect>
                                    <p:set>
                                      <p:cBhvr>
                                        <p:cTn id="78" dur="1" fill="hold">
                                          <p:stCondLst>
                                            <p:cond delay="499"/>
                                          </p:stCondLst>
                                        </p:cTn>
                                        <p:tgtEl>
                                          <p:spTgt spid="1028"/>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030"/>
                                        </p:tgtEl>
                                      </p:cBhvr>
                                    </p:animEffect>
                                    <p:set>
                                      <p:cBhvr>
                                        <p:cTn id="81" dur="1" fill="hold">
                                          <p:stCondLst>
                                            <p:cond delay="499"/>
                                          </p:stCondLst>
                                        </p:cTn>
                                        <p:tgtEl>
                                          <p:spTgt spid="1030"/>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9"/>
                                        </p:tgtEl>
                                      </p:cBhvr>
                                    </p:animEffect>
                                    <p:set>
                                      <p:cBhvr>
                                        <p:cTn id="84" dur="1" fill="hold">
                                          <p:stCondLst>
                                            <p:cond delay="499"/>
                                          </p:stCondLst>
                                        </p:cTn>
                                        <p:tgtEl>
                                          <p:spTgt spid="9"/>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1046"/>
                                        </p:tgtEl>
                                      </p:cBhvr>
                                    </p:animEffect>
                                    <p:set>
                                      <p:cBhvr>
                                        <p:cTn id="87" dur="1" fill="hold">
                                          <p:stCondLst>
                                            <p:cond delay="499"/>
                                          </p:stCondLst>
                                        </p:cTn>
                                        <p:tgtEl>
                                          <p:spTgt spid="1046"/>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8" restart="whenNotActive" fill="hold" evtFilter="cancelBubble" nodeType="interactiveSeq">
                <p:stCondLst>
                  <p:cond evt="onClick" delay="0">
                    <p:tgtEl>
                      <p:spTgt spid="8"/>
                    </p:tgtEl>
                  </p:cond>
                </p:stCondLst>
                <p:endSync evt="end" delay="0">
                  <p:rtn val="all"/>
                </p:endSync>
                <p:childTnLst>
                  <p:par>
                    <p:cTn id="89" fill="hold">
                      <p:stCondLst>
                        <p:cond delay="0"/>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046"/>
                                        </p:tgtEl>
                                        <p:attrNameLst>
                                          <p:attrName>style.visibility</p:attrName>
                                        </p:attrNameLst>
                                      </p:cBhvr>
                                      <p:to>
                                        <p:strVal val="visible"/>
                                      </p:to>
                                    </p:set>
                                    <p:animEffect transition="in" filter="fade">
                                      <p:cBhvr>
                                        <p:cTn id="93" dur="500"/>
                                        <p:tgtEl>
                                          <p:spTgt spid="1046"/>
                                        </p:tgtEl>
                                      </p:cBhvr>
                                    </p:animEffect>
                                  </p:childTnLst>
                                </p:cTn>
                              </p:par>
                              <p:par>
                                <p:cTn id="94" presetID="10" presetClass="exit" presetSubtype="0" fill="hold" nodeType="withEffect">
                                  <p:stCondLst>
                                    <p:cond delay="0"/>
                                  </p:stCondLst>
                                  <p:childTnLst>
                                    <p:animEffect transition="out" filter="fade">
                                      <p:cBhvr>
                                        <p:cTn id="95" dur="500"/>
                                        <p:tgtEl>
                                          <p:spTgt spid="1028"/>
                                        </p:tgtEl>
                                      </p:cBhvr>
                                    </p:animEffect>
                                    <p:set>
                                      <p:cBhvr>
                                        <p:cTn id="96" dur="1" fill="hold">
                                          <p:stCondLst>
                                            <p:cond delay="499"/>
                                          </p:stCondLst>
                                        </p:cTn>
                                        <p:tgtEl>
                                          <p:spTgt spid="1028"/>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1030"/>
                                        </p:tgtEl>
                                      </p:cBhvr>
                                    </p:animEffect>
                                    <p:set>
                                      <p:cBhvr>
                                        <p:cTn id="99" dur="1" fill="hold">
                                          <p:stCondLst>
                                            <p:cond delay="499"/>
                                          </p:stCondLst>
                                        </p:cTn>
                                        <p:tgtEl>
                                          <p:spTgt spid="1030"/>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9"/>
                                        </p:tgtEl>
                                      </p:cBhvr>
                                    </p:animEffect>
                                    <p:set>
                                      <p:cBhvr>
                                        <p:cTn id="102" dur="1" fill="hold">
                                          <p:stCondLst>
                                            <p:cond delay="499"/>
                                          </p:stCondLst>
                                        </p:cTn>
                                        <p:tgtEl>
                                          <p:spTgt spid="9"/>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040"/>
                                        </p:tgtEl>
                                      </p:cBhvr>
                                    </p:animEffect>
                                    <p:set>
                                      <p:cBhvr>
                                        <p:cTn id="105" dur="1" fill="hold">
                                          <p:stCondLst>
                                            <p:cond delay="499"/>
                                          </p:stCondLst>
                                        </p:cTn>
                                        <p:tgtEl>
                                          <p:spTgt spid="1040"/>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0616-F928-4FF2-B4BE-C68B97744259}"/>
              </a:ext>
            </a:extLst>
          </p:cNvPr>
          <p:cNvSpPr>
            <a:spLocks noGrp="1"/>
          </p:cNvSpPr>
          <p:nvPr>
            <p:ph type="title"/>
          </p:nvPr>
        </p:nvSpPr>
        <p:spPr/>
        <p:txBody>
          <a:bodyPr/>
          <a:lstStyle/>
          <a:p>
            <a:r>
              <a:rPr lang="en-US" dirty="0"/>
              <a:t>Vowels</a:t>
            </a:r>
          </a:p>
        </p:txBody>
      </p:sp>
      <p:sp>
        <p:nvSpPr>
          <p:cNvPr id="4" name="A btn">
            <a:extLst>
              <a:ext uri="{FF2B5EF4-FFF2-40B4-BE49-F238E27FC236}">
                <a16:creationId xmlns:a16="http://schemas.microsoft.com/office/drawing/2014/main" id="{F3E81228-2939-4494-88B4-76277D8B5594}"/>
              </a:ext>
            </a:extLst>
          </p:cNvPr>
          <p:cNvSpPr txBox="1"/>
          <p:nvPr/>
        </p:nvSpPr>
        <p:spPr>
          <a:xfrm>
            <a:off x="1722475" y="3327991"/>
            <a:ext cx="744279" cy="1107996"/>
          </a:xfrm>
          <a:prstGeom prst="rect">
            <a:avLst/>
          </a:prstGeom>
          <a:noFill/>
        </p:spPr>
        <p:txBody>
          <a:bodyPr wrap="square" rtlCol="0">
            <a:spAutoFit/>
          </a:bodyPr>
          <a:lstStyle/>
          <a:p>
            <a:r>
              <a:rPr lang="en-US" sz="6600" dirty="0"/>
              <a:t>A</a:t>
            </a:r>
          </a:p>
        </p:txBody>
      </p:sp>
      <p:sp>
        <p:nvSpPr>
          <p:cNvPr id="5" name="i btn">
            <a:extLst>
              <a:ext uri="{FF2B5EF4-FFF2-40B4-BE49-F238E27FC236}">
                <a16:creationId xmlns:a16="http://schemas.microsoft.com/office/drawing/2014/main" id="{F248757B-CAA2-4307-B284-46043D4C2A9A}"/>
              </a:ext>
            </a:extLst>
          </p:cNvPr>
          <p:cNvSpPr txBox="1"/>
          <p:nvPr/>
        </p:nvSpPr>
        <p:spPr>
          <a:xfrm>
            <a:off x="3918099" y="3327991"/>
            <a:ext cx="744279" cy="1107996"/>
          </a:xfrm>
          <a:prstGeom prst="rect">
            <a:avLst/>
          </a:prstGeom>
          <a:noFill/>
        </p:spPr>
        <p:txBody>
          <a:bodyPr wrap="square" rtlCol="0">
            <a:spAutoFit/>
          </a:bodyPr>
          <a:lstStyle/>
          <a:p>
            <a:r>
              <a:rPr lang="en-US" sz="6600" dirty="0"/>
              <a:t>I</a:t>
            </a:r>
          </a:p>
        </p:txBody>
      </p:sp>
      <p:sp>
        <p:nvSpPr>
          <p:cNvPr id="6" name="u btn">
            <a:extLst>
              <a:ext uri="{FF2B5EF4-FFF2-40B4-BE49-F238E27FC236}">
                <a16:creationId xmlns:a16="http://schemas.microsoft.com/office/drawing/2014/main" id="{B2607FAC-903D-4553-828D-2DCFB353341C}"/>
              </a:ext>
            </a:extLst>
          </p:cNvPr>
          <p:cNvSpPr txBox="1"/>
          <p:nvPr/>
        </p:nvSpPr>
        <p:spPr>
          <a:xfrm>
            <a:off x="5605130" y="3327991"/>
            <a:ext cx="744279" cy="1107996"/>
          </a:xfrm>
          <a:prstGeom prst="rect">
            <a:avLst/>
          </a:prstGeom>
          <a:noFill/>
        </p:spPr>
        <p:txBody>
          <a:bodyPr wrap="square" rtlCol="0">
            <a:spAutoFit/>
          </a:bodyPr>
          <a:lstStyle/>
          <a:p>
            <a:r>
              <a:rPr lang="en-US" sz="6600" dirty="0"/>
              <a:t>U</a:t>
            </a:r>
          </a:p>
        </p:txBody>
      </p:sp>
      <p:sp>
        <p:nvSpPr>
          <p:cNvPr id="7" name="e btn">
            <a:extLst>
              <a:ext uri="{FF2B5EF4-FFF2-40B4-BE49-F238E27FC236}">
                <a16:creationId xmlns:a16="http://schemas.microsoft.com/office/drawing/2014/main" id="{81CE9BB2-FCE8-4A34-84FF-329BA9FA3227}"/>
              </a:ext>
            </a:extLst>
          </p:cNvPr>
          <p:cNvSpPr txBox="1"/>
          <p:nvPr/>
        </p:nvSpPr>
        <p:spPr>
          <a:xfrm>
            <a:off x="7743327" y="3327991"/>
            <a:ext cx="744279" cy="1107996"/>
          </a:xfrm>
          <a:prstGeom prst="rect">
            <a:avLst/>
          </a:prstGeom>
          <a:noFill/>
        </p:spPr>
        <p:txBody>
          <a:bodyPr wrap="square" rtlCol="0">
            <a:spAutoFit/>
          </a:bodyPr>
          <a:lstStyle/>
          <a:p>
            <a:r>
              <a:rPr lang="en-US" sz="6600" dirty="0"/>
              <a:t>E</a:t>
            </a:r>
          </a:p>
        </p:txBody>
      </p:sp>
      <p:sp>
        <p:nvSpPr>
          <p:cNvPr id="8" name="o btn">
            <a:extLst>
              <a:ext uri="{FF2B5EF4-FFF2-40B4-BE49-F238E27FC236}">
                <a16:creationId xmlns:a16="http://schemas.microsoft.com/office/drawing/2014/main" id="{13B21E65-6F1D-4A21-AB2A-2BCBE359CF97}"/>
              </a:ext>
            </a:extLst>
          </p:cNvPr>
          <p:cNvSpPr txBox="1"/>
          <p:nvPr/>
        </p:nvSpPr>
        <p:spPr>
          <a:xfrm>
            <a:off x="9430358" y="3327991"/>
            <a:ext cx="744279" cy="1107996"/>
          </a:xfrm>
          <a:prstGeom prst="rect">
            <a:avLst/>
          </a:prstGeom>
          <a:noFill/>
        </p:spPr>
        <p:txBody>
          <a:bodyPr wrap="square" rtlCol="0">
            <a:spAutoFit/>
          </a:bodyPr>
          <a:lstStyle/>
          <a:p>
            <a:r>
              <a:rPr lang="en-US" sz="6600" dirty="0"/>
              <a:t>O</a:t>
            </a:r>
          </a:p>
        </p:txBody>
      </p:sp>
      <p:pic>
        <p:nvPicPr>
          <p:cNvPr id="1028" name="A pop" descr="Image result for shout png">
            <a:extLst>
              <a:ext uri="{FF2B5EF4-FFF2-40B4-BE49-F238E27FC236}">
                <a16:creationId xmlns:a16="http://schemas.microsoft.com/office/drawing/2014/main" id="{BE6ADFE8-101A-4B04-BBAD-2ACDF438B67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8075" y="4223334"/>
            <a:ext cx="2320725" cy="19103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i pop" descr="Image result for show teeth png">
            <a:extLst>
              <a:ext uri="{FF2B5EF4-FFF2-40B4-BE49-F238E27FC236}">
                <a16:creationId xmlns:a16="http://schemas.microsoft.com/office/drawing/2014/main" id="{30E98E12-D09C-461B-B649-49A62FFB46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800" y="4624514"/>
            <a:ext cx="1198597" cy="1198597"/>
          </a:xfrm>
          <a:prstGeom prst="rect">
            <a:avLst/>
          </a:prstGeom>
          <a:noFill/>
          <a:extLst>
            <a:ext uri="{909E8E84-426E-40DD-AFC4-6F175D3DCCD1}">
              <a14:hiddenFill xmlns:a14="http://schemas.microsoft.com/office/drawing/2010/main">
                <a:solidFill>
                  <a:srgbClr val="FFFFFF"/>
                </a:solidFill>
              </a14:hiddenFill>
            </a:ext>
          </a:extLst>
        </p:spPr>
      </p:pic>
      <p:pic>
        <p:nvPicPr>
          <p:cNvPr id="9" name="u pop">
            <a:extLst>
              <a:ext uri="{FF2B5EF4-FFF2-40B4-BE49-F238E27FC236}">
                <a16:creationId xmlns:a16="http://schemas.microsoft.com/office/drawing/2014/main" id="{3CA3A0BD-617D-40BF-971E-A173ECC66C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2800" y="4435987"/>
            <a:ext cx="2566400" cy="1341823"/>
          </a:xfrm>
          <a:prstGeom prst="rect">
            <a:avLst/>
          </a:prstGeom>
        </p:spPr>
      </p:pic>
      <p:pic>
        <p:nvPicPr>
          <p:cNvPr id="1040" name="e pop" descr="Image result for elephant png">
            <a:extLst>
              <a:ext uri="{FF2B5EF4-FFF2-40B4-BE49-F238E27FC236}">
                <a16:creationId xmlns:a16="http://schemas.microsoft.com/office/drawing/2014/main" id="{57A380A4-D678-45E2-A85A-95AD009CB67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48691" y="4549165"/>
            <a:ext cx="2000250" cy="1258694"/>
          </a:xfrm>
          <a:prstGeom prst="rect">
            <a:avLst/>
          </a:prstGeom>
          <a:noFill/>
          <a:extLst>
            <a:ext uri="{909E8E84-426E-40DD-AFC4-6F175D3DCCD1}">
              <a14:hiddenFill xmlns:a14="http://schemas.microsoft.com/office/drawing/2010/main">
                <a:solidFill>
                  <a:srgbClr val="FFFFFF"/>
                </a:solidFill>
              </a14:hiddenFill>
            </a:ext>
          </a:extLst>
        </p:spPr>
      </p:pic>
      <p:pic>
        <p:nvPicPr>
          <p:cNvPr id="1046" name="o pop" descr="Image result for orange png">
            <a:extLst>
              <a:ext uri="{FF2B5EF4-FFF2-40B4-BE49-F238E27FC236}">
                <a16:creationId xmlns:a16="http://schemas.microsoft.com/office/drawing/2014/main" id="{814CBF7E-C989-4271-8A22-8BB5C86742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44737" y="4735520"/>
            <a:ext cx="931513" cy="8859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E4849B45-BF55-4803-9D51-F258747BDF01}"/>
              </a:ext>
            </a:extLst>
          </p:cNvPr>
          <p:cNvSpPr/>
          <p:nvPr/>
        </p:nvSpPr>
        <p:spPr>
          <a:xfrm>
            <a:off x="4281714" y="2409371"/>
            <a:ext cx="2859315" cy="608044"/>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Show all</a:t>
            </a:r>
          </a:p>
        </p:txBody>
      </p:sp>
      <p:sp>
        <p:nvSpPr>
          <p:cNvPr id="14" name="Isosceles Triangle 13">
            <a:hlinkClick r:id="" action="ppaction://hlinkshowjump?jump=nextslide"/>
            <a:extLst>
              <a:ext uri="{FF2B5EF4-FFF2-40B4-BE49-F238E27FC236}">
                <a16:creationId xmlns:a16="http://schemas.microsoft.com/office/drawing/2014/main" id="{9910675A-CAC6-480E-92D9-195057EE1E9D}"/>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hlinkClick r:id="" action="ppaction://hlinkshowjump?jump=previousslide"/>
            <a:extLst>
              <a:ext uri="{FF2B5EF4-FFF2-40B4-BE49-F238E27FC236}">
                <a16:creationId xmlns:a16="http://schemas.microsoft.com/office/drawing/2014/main" id="{B04CCB35-C4AB-4A34-A85E-D33F06EF3DE0}"/>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2344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69237-62A8-465C-BC1B-496F2889638B}"/>
              </a:ext>
            </a:extLst>
          </p:cNvPr>
          <p:cNvSpPr>
            <a:spLocks noGrp="1"/>
          </p:cNvSpPr>
          <p:nvPr>
            <p:ph type="title"/>
          </p:nvPr>
        </p:nvSpPr>
        <p:spPr/>
        <p:txBody>
          <a:bodyPr/>
          <a:lstStyle/>
          <a:p>
            <a:r>
              <a:rPr lang="en-US" dirty="0"/>
              <a:t>Vowels Practice</a:t>
            </a:r>
          </a:p>
        </p:txBody>
      </p:sp>
      <p:sp>
        <p:nvSpPr>
          <p:cNvPr id="4" name="A btn">
            <a:extLst>
              <a:ext uri="{FF2B5EF4-FFF2-40B4-BE49-F238E27FC236}">
                <a16:creationId xmlns:a16="http://schemas.microsoft.com/office/drawing/2014/main" id="{9B77C891-69B0-4873-859B-14FEFCF8DE04}"/>
              </a:ext>
            </a:extLst>
          </p:cNvPr>
          <p:cNvSpPr txBox="1"/>
          <p:nvPr/>
        </p:nvSpPr>
        <p:spPr>
          <a:xfrm>
            <a:off x="1722475" y="3025859"/>
            <a:ext cx="744279" cy="1107996"/>
          </a:xfrm>
          <a:prstGeom prst="rect">
            <a:avLst/>
          </a:prstGeom>
          <a:noFill/>
        </p:spPr>
        <p:txBody>
          <a:bodyPr wrap="square" rtlCol="0">
            <a:spAutoFit/>
          </a:bodyPr>
          <a:lstStyle/>
          <a:p>
            <a:r>
              <a:rPr lang="en-US" sz="6600" dirty="0"/>
              <a:t>A</a:t>
            </a:r>
          </a:p>
        </p:txBody>
      </p:sp>
      <p:sp>
        <p:nvSpPr>
          <p:cNvPr id="5" name="i btn">
            <a:extLst>
              <a:ext uri="{FF2B5EF4-FFF2-40B4-BE49-F238E27FC236}">
                <a16:creationId xmlns:a16="http://schemas.microsoft.com/office/drawing/2014/main" id="{81443C3C-BB92-40A0-8189-D1B75972421A}"/>
              </a:ext>
            </a:extLst>
          </p:cNvPr>
          <p:cNvSpPr txBox="1"/>
          <p:nvPr/>
        </p:nvSpPr>
        <p:spPr>
          <a:xfrm>
            <a:off x="3918099" y="3025859"/>
            <a:ext cx="744279" cy="1107996"/>
          </a:xfrm>
          <a:prstGeom prst="rect">
            <a:avLst/>
          </a:prstGeom>
          <a:noFill/>
        </p:spPr>
        <p:txBody>
          <a:bodyPr wrap="square" rtlCol="0">
            <a:spAutoFit/>
          </a:bodyPr>
          <a:lstStyle/>
          <a:p>
            <a:r>
              <a:rPr lang="en-US" sz="6600" dirty="0"/>
              <a:t>I</a:t>
            </a:r>
          </a:p>
        </p:txBody>
      </p:sp>
      <p:sp>
        <p:nvSpPr>
          <p:cNvPr id="6" name="u btn">
            <a:extLst>
              <a:ext uri="{FF2B5EF4-FFF2-40B4-BE49-F238E27FC236}">
                <a16:creationId xmlns:a16="http://schemas.microsoft.com/office/drawing/2014/main" id="{9B6E1706-B562-4028-8796-F0775E707A2A}"/>
              </a:ext>
            </a:extLst>
          </p:cNvPr>
          <p:cNvSpPr txBox="1"/>
          <p:nvPr/>
        </p:nvSpPr>
        <p:spPr>
          <a:xfrm>
            <a:off x="5605130" y="3025859"/>
            <a:ext cx="744279" cy="1107996"/>
          </a:xfrm>
          <a:prstGeom prst="rect">
            <a:avLst/>
          </a:prstGeom>
          <a:noFill/>
        </p:spPr>
        <p:txBody>
          <a:bodyPr wrap="square" rtlCol="0">
            <a:spAutoFit/>
          </a:bodyPr>
          <a:lstStyle/>
          <a:p>
            <a:r>
              <a:rPr lang="en-US" sz="6600" dirty="0"/>
              <a:t>U</a:t>
            </a:r>
          </a:p>
        </p:txBody>
      </p:sp>
      <p:sp>
        <p:nvSpPr>
          <p:cNvPr id="7" name="e btn">
            <a:extLst>
              <a:ext uri="{FF2B5EF4-FFF2-40B4-BE49-F238E27FC236}">
                <a16:creationId xmlns:a16="http://schemas.microsoft.com/office/drawing/2014/main" id="{BA652450-6313-4BB9-8EF3-4D8F363269B4}"/>
              </a:ext>
            </a:extLst>
          </p:cNvPr>
          <p:cNvSpPr txBox="1"/>
          <p:nvPr/>
        </p:nvSpPr>
        <p:spPr>
          <a:xfrm>
            <a:off x="7743327" y="3025859"/>
            <a:ext cx="744279" cy="1107996"/>
          </a:xfrm>
          <a:prstGeom prst="rect">
            <a:avLst/>
          </a:prstGeom>
          <a:noFill/>
        </p:spPr>
        <p:txBody>
          <a:bodyPr wrap="square" rtlCol="0">
            <a:spAutoFit/>
          </a:bodyPr>
          <a:lstStyle/>
          <a:p>
            <a:r>
              <a:rPr lang="en-US" sz="6600" dirty="0"/>
              <a:t>E</a:t>
            </a:r>
          </a:p>
        </p:txBody>
      </p:sp>
      <p:sp>
        <p:nvSpPr>
          <p:cNvPr id="8" name="o btn">
            <a:extLst>
              <a:ext uri="{FF2B5EF4-FFF2-40B4-BE49-F238E27FC236}">
                <a16:creationId xmlns:a16="http://schemas.microsoft.com/office/drawing/2014/main" id="{4DAE2EEE-84D2-4EAF-85F6-80C21639445B}"/>
              </a:ext>
            </a:extLst>
          </p:cNvPr>
          <p:cNvSpPr txBox="1"/>
          <p:nvPr/>
        </p:nvSpPr>
        <p:spPr>
          <a:xfrm>
            <a:off x="9430358" y="3025859"/>
            <a:ext cx="744279" cy="1107996"/>
          </a:xfrm>
          <a:prstGeom prst="rect">
            <a:avLst/>
          </a:prstGeom>
          <a:noFill/>
        </p:spPr>
        <p:txBody>
          <a:bodyPr wrap="square" rtlCol="0">
            <a:spAutoFit/>
          </a:bodyPr>
          <a:lstStyle/>
          <a:p>
            <a:r>
              <a:rPr lang="en-US" sz="6600" dirty="0"/>
              <a:t>O</a:t>
            </a:r>
          </a:p>
        </p:txBody>
      </p:sp>
      <p:sp>
        <p:nvSpPr>
          <p:cNvPr id="9" name="A btn">
            <a:extLst>
              <a:ext uri="{FF2B5EF4-FFF2-40B4-BE49-F238E27FC236}">
                <a16:creationId xmlns:a16="http://schemas.microsoft.com/office/drawing/2014/main" id="{EBD881E0-CAD7-4477-97E6-2B9EECBA65C0}"/>
              </a:ext>
            </a:extLst>
          </p:cNvPr>
          <p:cNvSpPr txBox="1"/>
          <p:nvPr/>
        </p:nvSpPr>
        <p:spPr>
          <a:xfrm>
            <a:off x="998075" y="2441655"/>
            <a:ext cx="3136603" cy="523220"/>
          </a:xfrm>
          <a:prstGeom prst="rect">
            <a:avLst/>
          </a:prstGeom>
          <a:noFill/>
        </p:spPr>
        <p:txBody>
          <a:bodyPr wrap="square" rtlCol="0">
            <a:spAutoFit/>
          </a:bodyPr>
          <a:lstStyle/>
          <a:p>
            <a:r>
              <a:rPr lang="en-US" sz="2800" dirty="0"/>
              <a:t>Try pronouncing</a:t>
            </a:r>
          </a:p>
        </p:txBody>
      </p:sp>
      <p:sp>
        <p:nvSpPr>
          <p:cNvPr id="10" name="A btn">
            <a:extLst>
              <a:ext uri="{FF2B5EF4-FFF2-40B4-BE49-F238E27FC236}">
                <a16:creationId xmlns:a16="http://schemas.microsoft.com/office/drawing/2014/main" id="{61FE7E13-A19B-49CB-AD6D-CBEE8F8F7F2A}"/>
              </a:ext>
            </a:extLst>
          </p:cNvPr>
          <p:cNvSpPr txBox="1"/>
          <p:nvPr/>
        </p:nvSpPr>
        <p:spPr>
          <a:xfrm>
            <a:off x="5605130" y="2030632"/>
            <a:ext cx="6102492" cy="954107"/>
          </a:xfrm>
          <a:prstGeom prst="rect">
            <a:avLst/>
          </a:prstGeom>
          <a:noFill/>
        </p:spPr>
        <p:txBody>
          <a:bodyPr wrap="square" rtlCol="0">
            <a:spAutoFit/>
          </a:bodyPr>
          <a:lstStyle/>
          <a:p>
            <a:r>
              <a:rPr lang="en-US" sz="2800" dirty="0"/>
              <a:t>Do you remember the images for each vowels?</a:t>
            </a:r>
          </a:p>
        </p:txBody>
      </p:sp>
      <p:grpSp>
        <p:nvGrpSpPr>
          <p:cNvPr id="17" name="reveal">
            <a:extLst>
              <a:ext uri="{FF2B5EF4-FFF2-40B4-BE49-F238E27FC236}">
                <a16:creationId xmlns:a16="http://schemas.microsoft.com/office/drawing/2014/main" id="{16627EC0-9FE2-4494-B185-26B59EE02659}"/>
              </a:ext>
            </a:extLst>
          </p:cNvPr>
          <p:cNvGrpSpPr/>
          <p:nvPr/>
        </p:nvGrpSpPr>
        <p:grpSpPr>
          <a:xfrm>
            <a:off x="998075" y="4687160"/>
            <a:ext cx="9578175" cy="1910353"/>
            <a:chOff x="998075" y="4687160"/>
            <a:chExt cx="9578175" cy="1910353"/>
          </a:xfrm>
        </p:grpSpPr>
        <p:pic>
          <p:nvPicPr>
            <p:cNvPr id="11" name="A pop" descr="Image result for shout png">
              <a:extLst>
                <a:ext uri="{FF2B5EF4-FFF2-40B4-BE49-F238E27FC236}">
                  <a16:creationId xmlns:a16="http://schemas.microsoft.com/office/drawing/2014/main" id="{78A1D544-672C-4FE8-870B-6C944A4B573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8075" y="4687160"/>
              <a:ext cx="2320725" cy="1910353"/>
            </a:xfrm>
            <a:prstGeom prst="rect">
              <a:avLst/>
            </a:prstGeom>
            <a:noFill/>
            <a:extLst>
              <a:ext uri="{909E8E84-426E-40DD-AFC4-6F175D3DCCD1}">
                <a14:hiddenFill xmlns:a14="http://schemas.microsoft.com/office/drawing/2010/main">
                  <a:solidFill>
                    <a:srgbClr val="FFFFFF"/>
                  </a:solidFill>
                </a14:hiddenFill>
              </a:ext>
            </a:extLst>
          </p:spPr>
        </p:pic>
        <p:pic>
          <p:nvPicPr>
            <p:cNvPr id="12" name="i pop" descr="Image result for show teeth png">
              <a:extLst>
                <a:ext uri="{FF2B5EF4-FFF2-40B4-BE49-F238E27FC236}">
                  <a16:creationId xmlns:a16="http://schemas.microsoft.com/office/drawing/2014/main" id="{C7E4EA38-B7C3-44ED-9099-038E553098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800" y="5088340"/>
              <a:ext cx="1198597" cy="1198597"/>
            </a:xfrm>
            <a:prstGeom prst="rect">
              <a:avLst/>
            </a:prstGeom>
            <a:noFill/>
            <a:extLst>
              <a:ext uri="{909E8E84-426E-40DD-AFC4-6F175D3DCCD1}">
                <a14:hiddenFill xmlns:a14="http://schemas.microsoft.com/office/drawing/2010/main">
                  <a:solidFill>
                    <a:srgbClr val="FFFFFF"/>
                  </a:solidFill>
                </a14:hiddenFill>
              </a:ext>
            </a:extLst>
          </p:spPr>
        </p:pic>
        <p:pic>
          <p:nvPicPr>
            <p:cNvPr id="13" name="u pop">
              <a:extLst>
                <a:ext uri="{FF2B5EF4-FFF2-40B4-BE49-F238E27FC236}">
                  <a16:creationId xmlns:a16="http://schemas.microsoft.com/office/drawing/2014/main" id="{0338F823-EAE1-45F1-90E6-E30A43B4BE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2800" y="4899813"/>
              <a:ext cx="2566400" cy="1341823"/>
            </a:xfrm>
            <a:prstGeom prst="rect">
              <a:avLst/>
            </a:prstGeom>
          </p:spPr>
        </p:pic>
        <p:pic>
          <p:nvPicPr>
            <p:cNvPr id="14" name="e pop" descr="Image result for elephant png">
              <a:extLst>
                <a:ext uri="{FF2B5EF4-FFF2-40B4-BE49-F238E27FC236}">
                  <a16:creationId xmlns:a16="http://schemas.microsoft.com/office/drawing/2014/main" id="{F3401AFF-8C83-4708-9B08-5A0DC4F810D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48691" y="5012991"/>
              <a:ext cx="2000250" cy="1258694"/>
            </a:xfrm>
            <a:prstGeom prst="rect">
              <a:avLst/>
            </a:prstGeom>
            <a:noFill/>
            <a:extLst>
              <a:ext uri="{909E8E84-426E-40DD-AFC4-6F175D3DCCD1}">
                <a14:hiddenFill xmlns:a14="http://schemas.microsoft.com/office/drawing/2010/main">
                  <a:solidFill>
                    <a:srgbClr val="FFFFFF"/>
                  </a:solidFill>
                </a14:hiddenFill>
              </a:ext>
            </a:extLst>
          </p:spPr>
        </p:pic>
        <p:pic>
          <p:nvPicPr>
            <p:cNvPr id="15" name="o pop" descr="Image result for orange png">
              <a:extLst>
                <a:ext uri="{FF2B5EF4-FFF2-40B4-BE49-F238E27FC236}">
                  <a16:creationId xmlns:a16="http://schemas.microsoft.com/office/drawing/2014/main" id="{48B2A0E3-61E0-4196-A140-33D2E934C89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44737" y="5199346"/>
              <a:ext cx="931513" cy="885983"/>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btn">
            <a:extLst>
              <a:ext uri="{FF2B5EF4-FFF2-40B4-BE49-F238E27FC236}">
                <a16:creationId xmlns:a16="http://schemas.microsoft.com/office/drawing/2014/main" id="{7ABB33D4-6994-4D41-9F0A-0DB42CAB44E4}"/>
              </a:ext>
            </a:extLst>
          </p:cNvPr>
          <p:cNvSpPr/>
          <p:nvPr/>
        </p:nvSpPr>
        <p:spPr>
          <a:xfrm>
            <a:off x="4816906" y="4292888"/>
            <a:ext cx="2320726" cy="394272"/>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Reveal Answers</a:t>
            </a:r>
          </a:p>
        </p:txBody>
      </p:sp>
      <p:sp>
        <p:nvSpPr>
          <p:cNvPr id="18" name="Isosceles Triangle 17">
            <a:hlinkClick r:id="" action="ppaction://hlinkshowjump?jump=nextslide"/>
            <a:extLst>
              <a:ext uri="{FF2B5EF4-FFF2-40B4-BE49-F238E27FC236}">
                <a16:creationId xmlns:a16="http://schemas.microsoft.com/office/drawing/2014/main" id="{01787667-E898-4819-AE0F-D655ED28D57B}"/>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hlinkClick r:id="" action="ppaction://hlinkshowjump?jump=previousslide"/>
            <a:extLst>
              <a:ext uri="{FF2B5EF4-FFF2-40B4-BE49-F238E27FC236}">
                <a16:creationId xmlns:a16="http://schemas.microsoft.com/office/drawing/2014/main" id="{2B9B046F-239D-4DD3-8143-78CF94955E3F}"/>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075030"/>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nextCondLst>
                <p:cond evt="onClick" delay="0">
                  <p:tgtEl>
                    <p:spTgt spid="1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CE5D-6641-418D-9E9A-8CE2694D04EE}"/>
              </a:ext>
            </a:extLst>
          </p:cNvPr>
          <p:cNvSpPr>
            <a:spLocks noGrp="1"/>
          </p:cNvSpPr>
          <p:nvPr>
            <p:ph type="title"/>
          </p:nvPr>
        </p:nvSpPr>
        <p:spPr/>
        <p:txBody>
          <a:bodyPr/>
          <a:lstStyle/>
          <a:p>
            <a:r>
              <a:rPr lang="en-US" dirty="0"/>
              <a:t>Characters</a:t>
            </a:r>
          </a:p>
        </p:txBody>
      </p:sp>
      <p:sp>
        <p:nvSpPr>
          <p:cNvPr id="10" name="A btn">
            <a:extLst>
              <a:ext uri="{FF2B5EF4-FFF2-40B4-BE49-F238E27FC236}">
                <a16:creationId xmlns:a16="http://schemas.microsoft.com/office/drawing/2014/main" id="{EF0D4F05-837D-42C5-9E42-EA3AED35FE97}"/>
              </a:ext>
            </a:extLst>
          </p:cNvPr>
          <p:cNvSpPr txBox="1"/>
          <p:nvPr/>
        </p:nvSpPr>
        <p:spPr>
          <a:xfrm>
            <a:off x="1888569" y="2756908"/>
            <a:ext cx="744279" cy="646331"/>
          </a:xfrm>
          <a:prstGeom prst="rect">
            <a:avLst/>
          </a:prstGeom>
          <a:noFill/>
        </p:spPr>
        <p:txBody>
          <a:bodyPr wrap="square" rtlCol="0">
            <a:spAutoFit/>
          </a:bodyPr>
          <a:lstStyle/>
          <a:p>
            <a:r>
              <a:rPr lang="en-US" sz="3600" dirty="0"/>
              <a:t>K</a:t>
            </a:r>
          </a:p>
        </p:txBody>
      </p:sp>
      <p:sp>
        <p:nvSpPr>
          <p:cNvPr id="11" name="A btn">
            <a:extLst>
              <a:ext uri="{FF2B5EF4-FFF2-40B4-BE49-F238E27FC236}">
                <a16:creationId xmlns:a16="http://schemas.microsoft.com/office/drawing/2014/main" id="{14C73812-1828-48F9-BC41-0F5268FE7ED3}"/>
              </a:ext>
            </a:extLst>
          </p:cNvPr>
          <p:cNvSpPr txBox="1"/>
          <p:nvPr/>
        </p:nvSpPr>
        <p:spPr>
          <a:xfrm>
            <a:off x="1722475" y="3327991"/>
            <a:ext cx="744279" cy="1107996"/>
          </a:xfrm>
          <a:prstGeom prst="rect">
            <a:avLst/>
          </a:prstGeom>
          <a:noFill/>
        </p:spPr>
        <p:txBody>
          <a:bodyPr wrap="square" rtlCol="0">
            <a:spAutoFit/>
          </a:bodyPr>
          <a:lstStyle/>
          <a:p>
            <a:r>
              <a:rPr lang="en-US" sz="6600" dirty="0"/>
              <a:t>A</a:t>
            </a:r>
          </a:p>
        </p:txBody>
      </p:sp>
      <p:sp>
        <p:nvSpPr>
          <p:cNvPr id="12" name="i btn">
            <a:extLst>
              <a:ext uri="{FF2B5EF4-FFF2-40B4-BE49-F238E27FC236}">
                <a16:creationId xmlns:a16="http://schemas.microsoft.com/office/drawing/2014/main" id="{171314B6-F197-4A4A-8430-088BCB0DE4A5}"/>
              </a:ext>
            </a:extLst>
          </p:cNvPr>
          <p:cNvSpPr txBox="1"/>
          <p:nvPr/>
        </p:nvSpPr>
        <p:spPr>
          <a:xfrm>
            <a:off x="3918099" y="3327991"/>
            <a:ext cx="744279" cy="1107996"/>
          </a:xfrm>
          <a:prstGeom prst="rect">
            <a:avLst/>
          </a:prstGeom>
          <a:noFill/>
        </p:spPr>
        <p:txBody>
          <a:bodyPr wrap="square" rtlCol="0">
            <a:spAutoFit/>
          </a:bodyPr>
          <a:lstStyle/>
          <a:p>
            <a:r>
              <a:rPr lang="en-US" sz="6600" dirty="0"/>
              <a:t>I</a:t>
            </a:r>
          </a:p>
        </p:txBody>
      </p:sp>
      <p:sp>
        <p:nvSpPr>
          <p:cNvPr id="13" name="u btn">
            <a:extLst>
              <a:ext uri="{FF2B5EF4-FFF2-40B4-BE49-F238E27FC236}">
                <a16:creationId xmlns:a16="http://schemas.microsoft.com/office/drawing/2014/main" id="{569CC93F-44B7-4F98-9547-823CBD0D9764}"/>
              </a:ext>
            </a:extLst>
          </p:cNvPr>
          <p:cNvSpPr txBox="1"/>
          <p:nvPr/>
        </p:nvSpPr>
        <p:spPr>
          <a:xfrm>
            <a:off x="5605130" y="3327991"/>
            <a:ext cx="744279" cy="1107996"/>
          </a:xfrm>
          <a:prstGeom prst="rect">
            <a:avLst/>
          </a:prstGeom>
          <a:noFill/>
        </p:spPr>
        <p:txBody>
          <a:bodyPr wrap="square" rtlCol="0">
            <a:spAutoFit/>
          </a:bodyPr>
          <a:lstStyle/>
          <a:p>
            <a:r>
              <a:rPr lang="en-US" sz="6600" dirty="0"/>
              <a:t>U</a:t>
            </a:r>
          </a:p>
        </p:txBody>
      </p:sp>
      <p:sp>
        <p:nvSpPr>
          <p:cNvPr id="14" name="e btn">
            <a:extLst>
              <a:ext uri="{FF2B5EF4-FFF2-40B4-BE49-F238E27FC236}">
                <a16:creationId xmlns:a16="http://schemas.microsoft.com/office/drawing/2014/main" id="{66ED77DA-23C3-48ED-A39F-A93C31764C56}"/>
              </a:ext>
            </a:extLst>
          </p:cNvPr>
          <p:cNvSpPr txBox="1"/>
          <p:nvPr/>
        </p:nvSpPr>
        <p:spPr>
          <a:xfrm>
            <a:off x="7743327" y="3327991"/>
            <a:ext cx="744279" cy="1107996"/>
          </a:xfrm>
          <a:prstGeom prst="rect">
            <a:avLst/>
          </a:prstGeom>
          <a:noFill/>
        </p:spPr>
        <p:txBody>
          <a:bodyPr wrap="square" rtlCol="0">
            <a:spAutoFit/>
          </a:bodyPr>
          <a:lstStyle/>
          <a:p>
            <a:r>
              <a:rPr lang="en-US" sz="6600" dirty="0"/>
              <a:t>E</a:t>
            </a:r>
          </a:p>
        </p:txBody>
      </p:sp>
      <p:sp>
        <p:nvSpPr>
          <p:cNvPr id="15" name="o btn">
            <a:extLst>
              <a:ext uri="{FF2B5EF4-FFF2-40B4-BE49-F238E27FC236}">
                <a16:creationId xmlns:a16="http://schemas.microsoft.com/office/drawing/2014/main" id="{D1B037E5-9802-4154-9D10-43EAF30697C1}"/>
              </a:ext>
            </a:extLst>
          </p:cNvPr>
          <p:cNvSpPr txBox="1"/>
          <p:nvPr/>
        </p:nvSpPr>
        <p:spPr>
          <a:xfrm>
            <a:off x="9430358" y="3327991"/>
            <a:ext cx="744279" cy="1107996"/>
          </a:xfrm>
          <a:prstGeom prst="rect">
            <a:avLst/>
          </a:prstGeom>
          <a:noFill/>
        </p:spPr>
        <p:txBody>
          <a:bodyPr wrap="square" rtlCol="0">
            <a:spAutoFit/>
          </a:bodyPr>
          <a:lstStyle/>
          <a:p>
            <a:r>
              <a:rPr lang="en-US" sz="6600" dirty="0"/>
              <a:t>O</a:t>
            </a:r>
          </a:p>
        </p:txBody>
      </p:sp>
      <p:sp>
        <p:nvSpPr>
          <p:cNvPr id="16" name="A btn">
            <a:extLst>
              <a:ext uri="{FF2B5EF4-FFF2-40B4-BE49-F238E27FC236}">
                <a16:creationId xmlns:a16="http://schemas.microsoft.com/office/drawing/2014/main" id="{12418F35-C906-4CFD-9D58-9D547C22C0D7}"/>
              </a:ext>
            </a:extLst>
          </p:cNvPr>
          <p:cNvSpPr txBox="1"/>
          <p:nvPr/>
        </p:nvSpPr>
        <p:spPr>
          <a:xfrm>
            <a:off x="3886246" y="2753382"/>
            <a:ext cx="744279" cy="646331"/>
          </a:xfrm>
          <a:prstGeom prst="rect">
            <a:avLst/>
          </a:prstGeom>
          <a:noFill/>
        </p:spPr>
        <p:txBody>
          <a:bodyPr wrap="square" rtlCol="0">
            <a:spAutoFit/>
          </a:bodyPr>
          <a:lstStyle/>
          <a:p>
            <a:r>
              <a:rPr lang="en-US" sz="3600" dirty="0"/>
              <a:t>K</a:t>
            </a:r>
          </a:p>
        </p:txBody>
      </p:sp>
      <p:sp>
        <p:nvSpPr>
          <p:cNvPr id="17" name="A btn">
            <a:extLst>
              <a:ext uri="{FF2B5EF4-FFF2-40B4-BE49-F238E27FC236}">
                <a16:creationId xmlns:a16="http://schemas.microsoft.com/office/drawing/2014/main" id="{FA123962-E664-436A-9DA0-92CEA0747A62}"/>
              </a:ext>
            </a:extLst>
          </p:cNvPr>
          <p:cNvSpPr txBox="1"/>
          <p:nvPr/>
        </p:nvSpPr>
        <p:spPr>
          <a:xfrm>
            <a:off x="5741583" y="2756908"/>
            <a:ext cx="744279" cy="646331"/>
          </a:xfrm>
          <a:prstGeom prst="rect">
            <a:avLst/>
          </a:prstGeom>
          <a:noFill/>
        </p:spPr>
        <p:txBody>
          <a:bodyPr wrap="square" rtlCol="0">
            <a:spAutoFit/>
          </a:bodyPr>
          <a:lstStyle/>
          <a:p>
            <a:r>
              <a:rPr lang="en-US" sz="3600" dirty="0"/>
              <a:t>K</a:t>
            </a:r>
          </a:p>
        </p:txBody>
      </p:sp>
      <p:sp>
        <p:nvSpPr>
          <p:cNvPr id="18" name="A btn">
            <a:extLst>
              <a:ext uri="{FF2B5EF4-FFF2-40B4-BE49-F238E27FC236}">
                <a16:creationId xmlns:a16="http://schemas.microsoft.com/office/drawing/2014/main" id="{C7B0134C-72AB-4AB4-A7AE-85B277B5B0F4}"/>
              </a:ext>
            </a:extLst>
          </p:cNvPr>
          <p:cNvSpPr txBox="1"/>
          <p:nvPr/>
        </p:nvSpPr>
        <p:spPr>
          <a:xfrm>
            <a:off x="7832606" y="2756909"/>
            <a:ext cx="744279" cy="646331"/>
          </a:xfrm>
          <a:prstGeom prst="rect">
            <a:avLst/>
          </a:prstGeom>
          <a:noFill/>
        </p:spPr>
        <p:txBody>
          <a:bodyPr wrap="square" rtlCol="0">
            <a:spAutoFit/>
          </a:bodyPr>
          <a:lstStyle/>
          <a:p>
            <a:r>
              <a:rPr lang="en-US" sz="3600" dirty="0"/>
              <a:t>K</a:t>
            </a:r>
          </a:p>
        </p:txBody>
      </p:sp>
      <p:sp>
        <p:nvSpPr>
          <p:cNvPr id="19" name="A btn">
            <a:extLst>
              <a:ext uri="{FF2B5EF4-FFF2-40B4-BE49-F238E27FC236}">
                <a16:creationId xmlns:a16="http://schemas.microsoft.com/office/drawing/2014/main" id="{9CB45380-3AA8-4515-81C8-3EADA51ABFB5}"/>
              </a:ext>
            </a:extLst>
          </p:cNvPr>
          <p:cNvSpPr txBox="1"/>
          <p:nvPr/>
        </p:nvSpPr>
        <p:spPr>
          <a:xfrm>
            <a:off x="9725246" y="2782669"/>
            <a:ext cx="744279" cy="646331"/>
          </a:xfrm>
          <a:prstGeom prst="rect">
            <a:avLst/>
          </a:prstGeom>
          <a:noFill/>
        </p:spPr>
        <p:txBody>
          <a:bodyPr wrap="square" rtlCol="0">
            <a:spAutoFit/>
          </a:bodyPr>
          <a:lstStyle/>
          <a:p>
            <a:r>
              <a:rPr lang="en-US" sz="3600" dirty="0"/>
              <a:t>K</a:t>
            </a:r>
          </a:p>
        </p:txBody>
      </p:sp>
      <p:sp>
        <p:nvSpPr>
          <p:cNvPr id="20" name="btn">
            <a:extLst>
              <a:ext uri="{FF2B5EF4-FFF2-40B4-BE49-F238E27FC236}">
                <a16:creationId xmlns:a16="http://schemas.microsoft.com/office/drawing/2014/main" id="{BA46C349-66E0-4136-B58C-6E0DE1599AE3}"/>
              </a:ext>
            </a:extLst>
          </p:cNvPr>
          <p:cNvSpPr/>
          <p:nvPr/>
        </p:nvSpPr>
        <p:spPr>
          <a:xfrm>
            <a:off x="9753600" y="4775200"/>
            <a:ext cx="1857829" cy="638629"/>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ysClr val="windowText" lastClr="000000"/>
                </a:solidFill>
              </a:rPr>
              <a:t>Play</a:t>
            </a:r>
          </a:p>
        </p:txBody>
      </p:sp>
      <p:sp>
        <p:nvSpPr>
          <p:cNvPr id="21" name="Isosceles Triangle 20">
            <a:hlinkClick r:id="" action="ppaction://hlinkshowjump?jump=nextslide"/>
            <a:extLst>
              <a:ext uri="{FF2B5EF4-FFF2-40B4-BE49-F238E27FC236}">
                <a16:creationId xmlns:a16="http://schemas.microsoft.com/office/drawing/2014/main" id="{1A6F53EF-DACD-4B36-9802-911C711D5069}"/>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hlinkClick r:id="" action="ppaction://hlinkshowjump?jump=previousslide"/>
            <a:extLst>
              <a:ext uri="{FF2B5EF4-FFF2-40B4-BE49-F238E27FC236}">
                <a16:creationId xmlns:a16="http://schemas.microsoft.com/office/drawing/2014/main" id="{C83FE21C-E5B1-40B1-977D-F34F92373723}"/>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8788114"/>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20"/>
                  </p:tgtEl>
                </p:cond>
              </p:nextCondLst>
            </p:seq>
          </p:childTnLst>
        </p:cTn>
      </p:par>
    </p:tnLst>
    <p:bldLst>
      <p:bldP spid="10"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CE5D-6641-418D-9E9A-8CE2694D04EE}"/>
              </a:ext>
            </a:extLst>
          </p:cNvPr>
          <p:cNvSpPr>
            <a:spLocks noGrp="1"/>
          </p:cNvSpPr>
          <p:nvPr>
            <p:ph type="title"/>
          </p:nvPr>
        </p:nvSpPr>
        <p:spPr/>
        <p:txBody>
          <a:bodyPr/>
          <a:lstStyle/>
          <a:p>
            <a:r>
              <a:rPr lang="en-US" dirty="0"/>
              <a:t>Characters</a:t>
            </a:r>
          </a:p>
        </p:txBody>
      </p:sp>
      <p:sp>
        <p:nvSpPr>
          <p:cNvPr id="10" name="A btn">
            <a:extLst>
              <a:ext uri="{FF2B5EF4-FFF2-40B4-BE49-F238E27FC236}">
                <a16:creationId xmlns:a16="http://schemas.microsoft.com/office/drawing/2014/main" id="{EF0D4F05-837D-42C5-9E42-EA3AED35FE97}"/>
              </a:ext>
            </a:extLst>
          </p:cNvPr>
          <p:cNvSpPr txBox="1"/>
          <p:nvPr/>
        </p:nvSpPr>
        <p:spPr>
          <a:xfrm>
            <a:off x="1564229" y="2476684"/>
            <a:ext cx="1781698" cy="1015663"/>
          </a:xfrm>
          <a:prstGeom prst="rect">
            <a:avLst/>
          </a:prstGeom>
          <a:noFill/>
        </p:spPr>
        <p:txBody>
          <a:bodyPr wrap="square" rtlCol="0">
            <a:spAutoFit/>
          </a:bodyPr>
          <a:lstStyle/>
          <a:p>
            <a:r>
              <a:rPr lang="en-US" sz="2000" dirty="0"/>
              <a:t>K,G,S,Z</a:t>
            </a:r>
          </a:p>
          <a:p>
            <a:r>
              <a:rPr lang="en-US" sz="2000" dirty="0"/>
              <a:t>H,B,P,M</a:t>
            </a:r>
          </a:p>
          <a:p>
            <a:r>
              <a:rPr lang="en-US" sz="2000" dirty="0"/>
              <a:t>N,R,T,D,W,Y,J</a:t>
            </a:r>
          </a:p>
        </p:txBody>
      </p:sp>
      <p:sp>
        <p:nvSpPr>
          <p:cNvPr id="11" name="A btn">
            <a:extLst>
              <a:ext uri="{FF2B5EF4-FFF2-40B4-BE49-F238E27FC236}">
                <a16:creationId xmlns:a16="http://schemas.microsoft.com/office/drawing/2014/main" id="{14C73812-1828-48F9-BC41-0F5268FE7ED3}"/>
              </a:ext>
            </a:extLst>
          </p:cNvPr>
          <p:cNvSpPr txBox="1"/>
          <p:nvPr/>
        </p:nvSpPr>
        <p:spPr>
          <a:xfrm>
            <a:off x="1722475" y="3327991"/>
            <a:ext cx="744279" cy="1107996"/>
          </a:xfrm>
          <a:prstGeom prst="rect">
            <a:avLst/>
          </a:prstGeom>
          <a:noFill/>
        </p:spPr>
        <p:txBody>
          <a:bodyPr wrap="square" rtlCol="0">
            <a:spAutoFit/>
          </a:bodyPr>
          <a:lstStyle/>
          <a:p>
            <a:r>
              <a:rPr lang="en-US" sz="6600" dirty="0"/>
              <a:t>A</a:t>
            </a:r>
          </a:p>
        </p:txBody>
      </p:sp>
      <p:sp>
        <p:nvSpPr>
          <p:cNvPr id="12" name="i btn">
            <a:extLst>
              <a:ext uri="{FF2B5EF4-FFF2-40B4-BE49-F238E27FC236}">
                <a16:creationId xmlns:a16="http://schemas.microsoft.com/office/drawing/2014/main" id="{171314B6-F197-4A4A-8430-088BCB0DE4A5}"/>
              </a:ext>
            </a:extLst>
          </p:cNvPr>
          <p:cNvSpPr txBox="1"/>
          <p:nvPr/>
        </p:nvSpPr>
        <p:spPr>
          <a:xfrm>
            <a:off x="3918099" y="3327991"/>
            <a:ext cx="744279" cy="1107996"/>
          </a:xfrm>
          <a:prstGeom prst="rect">
            <a:avLst/>
          </a:prstGeom>
          <a:noFill/>
        </p:spPr>
        <p:txBody>
          <a:bodyPr wrap="square" rtlCol="0">
            <a:spAutoFit/>
          </a:bodyPr>
          <a:lstStyle/>
          <a:p>
            <a:r>
              <a:rPr lang="en-US" sz="6600" dirty="0"/>
              <a:t>I</a:t>
            </a:r>
          </a:p>
        </p:txBody>
      </p:sp>
      <p:sp>
        <p:nvSpPr>
          <p:cNvPr id="13" name="u btn">
            <a:extLst>
              <a:ext uri="{FF2B5EF4-FFF2-40B4-BE49-F238E27FC236}">
                <a16:creationId xmlns:a16="http://schemas.microsoft.com/office/drawing/2014/main" id="{569CC93F-44B7-4F98-9547-823CBD0D9764}"/>
              </a:ext>
            </a:extLst>
          </p:cNvPr>
          <p:cNvSpPr txBox="1"/>
          <p:nvPr/>
        </p:nvSpPr>
        <p:spPr>
          <a:xfrm>
            <a:off x="5605130" y="3327991"/>
            <a:ext cx="744279" cy="1107996"/>
          </a:xfrm>
          <a:prstGeom prst="rect">
            <a:avLst/>
          </a:prstGeom>
          <a:noFill/>
        </p:spPr>
        <p:txBody>
          <a:bodyPr wrap="square" rtlCol="0">
            <a:spAutoFit/>
          </a:bodyPr>
          <a:lstStyle/>
          <a:p>
            <a:r>
              <a:rPr lang="en-US" sz="6600" dirty="0"/>
              <a:t>U</a:t>
            </a:r>
          </a:p>
        </p:txBody>
      </p:sp>
      <p:sp>
        <p:nvSpPr>
          <p:cNvPr id="14" name="e btn">
            <a:extLst>
              <a:ext uri="{FF2B5EF4-FFF2-40B4-BE49-F238E27FC236}">
                <a16:creationId xmlns:a16="http://schemas.microsoft.com/office/drawing/2014/main" id="{66ED77DA-23C3-48ED-A39F-A93C31764C56}"/>
              </a:ext>
            </a:extLst>
          </p:cNvPr>
          <p:cNvSpPr txBox="1"/>
          <p:nvPr/>
        </p:nvSpPr>
        <p:spPr>
          <a:xfrm>
            <a:off x="7743327" y="3327991"/>
            <a:ext cx="744279" cy="1107996"/>
          </a:xfrm>
          <a:prstGeom prst="rect">
            <a:avLst/>
          </a:prstGeom>
          <a:noFill/>
        </p:spPr>
        <p:txBody>
          <a:bodyPr wrap="square" rtlCol="0">
            <a:spAutoFit/>
          </a:bodyPr>
          <a:lstStyle/>
          <a:p>
            <a:r>
              <a:rPr lang="en-US" sz="6600" dirty="0"/>
              <a:t>E</a:t>
            </a:r>
          </a:p>
        </p:txBody>
      </p:sp>
      <p:sp>
        <p:nvSpPr>
          <p:cNvPr id="15" name="o btn">
            <a:extLst>
              <a:ext uri="{FF2B5EF4-FFF2-40B4-BE49-F238E27FC236}">
                <a16:creationId xmlns:a16="http://schemas.microsoft.com/office/drawing/2014/main" id="{D1B037E5-9802-4154-9D10-43EAF30697C1}"/>
              </a:ext>
            </a:extLst>
          </p:cNvPr>
          <p:cNvSpPr txBox="1"/>
          <p:nvPr/>
        </p:nvSpPr>
        <p:spPr>
          <a:xfrm>
            <a:off x="9430358" y="3327991"/>
            <a:ext cx="744279" cy="1107996"/>
          </a:xfrm>
          <a:prstGeom prst="rect">
            <a:avLst/>
          </a:prstGeom>
          <a:noFill/>
        </p:spPr>
        <p:txBody>
          <a:bodyPr wrap="square" rtlCol="0">
            <a:spAutoFit/>
          </a:bodyPr>
          <a:lstStyle/>
          <a:p>
            <a:r>
              <a:rPr lang="en-US" sz="6600" dirty="0"/>
              <a:t>O</a:t>
            </a:r>
          </a:p>
        </p:txBody>
      </p:sp>
      <p:sp>
        <p:nvSpPr>
          <p:cNvPr id="21" name="A btn">
            <a:extLst>
              <a:ext uri="{FF2B5EF4-FFF2-40B4-BE49-F238E27FC236}">
                <a16:creationId xmlns:a16="http://schemas.microsoft.com/office/drawing/2014/main" id="{468FAA04-74A2-42B6-B4F3-4213EDEDA772}"/>
              </a:ext>
            </a:extLst>
          </p:cNvPr>
          <p:cNvSpPr txBox="1"/>
          <p:nvPr/>
        </p:nvSpPr>
        <p:spPr>
          <a:xfrm>
            <a:off x="3555966" y="2476684"/>
            <a:ext cx="1468544" cy="1015663"/>
          </a:xfrm>
          <a:prstGeom prst="rect">
            <a:avLst/>
          </a:prstGeom>
          <a:noFill/>
        </p:spPr>
        <p:txBody>
          <a:bodyPr wrap="square" rtlCol="0">
            <a:spAutoFit/>
          </a:bodyPr>
          <a:lstStyle/>
          <a:p>
            <a:r>
              <a:rPr lang="en-US" sz="2000" dirty="0"/>
              <a:t>K,G,S,Z</a:t>
            </a:r>
          </a:p>
          <a:p>
            <a:r>
              <a:rPr lang="en-US" sz="2000" dirty="0"/>
              <a:t>H,B,P,M</a:t>
            </a:r>
          </a:p>
          <a:p>
            <a:r>
              <a:rPr lang="en-US" sz="2000" dirty="0"/>
              <a:t>N,R,T,D,J</a:t>
            </a:r>
          </a:p>
        </p:txBody>
      </p:sp>
      <p:sp>
        <p:nvSpPr>
          <p:cNvPr id="25" name="A btn">
            <a:extLst>
              <a:ext uri="{FF2B5EF4-FFF2-40B4-BE49-F238E27FC236}">
                <a16:creationId xmlns:a16="http://schemas.microsoft.com/office/drawing/2014/main" id="{E041FB59-38D0-403B-A980-F711B7CCD63C}"/>
              </a:ext>
            </a:extLst>
          </p:cNvPr>
          <p:cNvSpPr txBox="1"/>
          <p:nvPr/>
        </p:nvSpPr>
        <p:spPr>
          <a:xfrm>
            <a:off x="5386643" y="2476684"/>
            <a:ext cx="1468544" cy="1015663"/>
          </a:xfrm>
          <a:prstGeom prst="rect">
            <a:avLst/>
          </a:prstGeom>
          <a:noFill/>
        </p:spPr>
        <p:txBody>
          <a:bodyPr wrap="square" rtlCol="0">
            <a:spAutoFit/>
          </a:bodyPr>
          <a:lstStyle/>
          <a:p>
            <a:r>
              <a:rPr lang="en-US" sz="2000" dirty="0"/>
              <a:t>K,G,S,Z</a:t>
            </a:r>
          </a:p>
          <a:p>
            <a:r>
              <a:rPr lang="en-US" sz="2000" dirty="0"/>
              <a:t>H,B,P,M</a:t>
            </a:r>
          </a:p>
          <a:p>
            <a:r>
              <a:rPr lang="en-US" sz="2000" dirty="0"/>
              <a:t>N,R,T,D,Y,J</a:t>
            </a:r>
          </a:p>
        </p:txBody>
      </p:sp>
      <p:sp>
        <p:nvSpPr>
          <p:cNvPr id="26" name="A btn">
            <a:extLst>
              <a:ext uri="{FF2B5EF4-FFF2-40B4-BE49-F238E27FC236}">
                <a16:creationId xmlns:a16="http://schemas.microsoft.com/office/drawing/2014/main" id="{F153377F-955A-469E-8F51-2C6C4B44C9D0}"/>
              </a:ext>
            </a:extLst>
          </p:cNvPr>
          <p:cNvSpPr txBox="1"/>
          <p:nvPr/>
        </p:nvSpPr>
        <p:spPr>
          <a:xfrm>
            <a:off x="7490438" y="2476684"/>
            <a:ext cx="1468544" cy="1015663"/>
          </a:xfrm>
          <a:prstGeom prst="rect">
            <a:avLst/>
          </a:prstGeom>
          <a:noFill/>
        </p:spPr>
        <p:txBody>
          <a:bodyPr wrap="square" rtlCol="0">
            <a:spAutoFit/>
          </a:bodyPr>
          <a:lstStyle/>
          <a:p>
            <a:r>
              <a:rPr lang="en-US" sz="2000" dirty="0"/>
              <a:t>K,G,S,Z</a:t>
            </a:r>
          </a:p>
          <a:p>
            <a:r>
              <a:rPr lang="en-US" sz="2000" dirty="0"/>
              <a:t>H,B,P,M</a:t>
            </a:r>
          </a:p>
          <a:p>
            <a:r>
              <a:rPr lang="en-US" sz="2000" dirty="0"/>
              <a:t>N,R,T,D,J</a:t>
            </a:r>
          </a:p>
        </p:txBody>
      </p:sp>
      <p:sp>
        <p:nvSpPr>
          <p:cNvPr id="27" name="A btn">
            <a:extLst>
              <a:ext uri="{FF2B5EF4-FFF2-40B4-BE49-F238E27FC236}">
                <a16:creationId xmlns:a16="http://schemas.microsoft.com/office/drawing/2014/main" id="{2B8F7345-098D-44DE-81C2-56AE1F74768D}"/>
              </a:ext>
            </a:extLst>
          </p:cNvPr>
          <p:cNvSpPr txBox="1"/>
          <p:nvPr/>
        </p:nvSpPr>
        <p:spPr>
          <a:xfrm>
            <a:off x="9278264" y="2476684"/>
            <a:ext cx="1907895" cy="1015663"/>
          </a:xfrm>
          <a:prstGeom prst="rect">
            <a:avLst/>
          </a:prstGeom>
          <a:noFill/>
        </p:spPr>
        <p:txBody>
          <a:bodyPr wrap="square" rtlCol="0">
            <a:spAutoFit/>
          </a:bodyPr>
          <a:lstStyle/>
          <a:p>
            <a:r>
              <a:rPr lang="en-US" sz="2000" dirty="0"/>
              <a:t>K,G,S,Z</a:t>
            </a:r>
          </a:p>
          <a:p>
            <a:r>
              <a:rPr lang="en-US" sz="2000" dirty="0"/>
              <a:t>H,B,P,M</a:t>
            </a:r>
          </a:p>
          <a:p>
            <a:r>
              <a:rPr lang="en-US" sz="2000" dirty="0"/>
              <a:t>N,R,T,D,W,Y,J</a:t>
            </a:r>
          </a:p>
        </p:txBody>
      </p:sp>
      <p:sp>
        <p:nvSpPr>
          <p:cNvPr id="29" name="Isosceles Triangle 28">
            <a:hlinkClick r:id="" action="ppaction://hlinkshowjump?jump=nextslide"/>
            <a:extLst>
              <a:ext uri="{FF2B5EF4-FFF2-40B4-BE49-F238E27FC236}">
                <a16:creationId xmlns:a16="http://schemas.microsoft.com/office/drawing/2014/main" id="{81D30883-E6D2-4652-A1E2-EC3D892D6590}"/>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hlinkClick r:id="" action="ppaction://hlinkshowjump?jump=previousslide"/>
            <a:extLst>
              <a:ext uri="{FF2B5EF4-FFF2-40B4-BE49-F238E27FC236}">
                <a16:creationId xmlns:a16="http://schemas.microsoft.com/office/drawing/2014/main" id="{5FEB65DA-B89B-44A5-BF0B-034957EE3C0C}"/>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97330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CE5D-6641-418D-9E9A-8CE2694D04EE}"/>
              </a:ext>
            </a:extLst>
          </p:cNvPr>
          <p:cNvSpPr>
            <a:spLocks noGrp="1"/>
          </p:cNvSpPr>
          <p:nvPr>
            <p:ph type="title"/>
          </p:nvPr>
        </p:nvSpPr>
        <p:spPr/>
        <p:txBody>
          <a:bodyPr/>
          <a:lstStyle/>
          <a:p>
            <a:r>
              <a:rPr lang="en-US" dirty="0"/>
              <a:t>Words</a:t>
            </a:r>
          </a:p>
        </p:txBody>
      </p:sp>
      <p:sp>
        <p:nvSpPr>
          <p:cNvPr id="11" name="A btn">
            <a:extLst>
              <a:ext uri="{FF2B5EF4-FFF2-40B4-BE49-F238E27FC236}">
                <a16:creationId xmlns:a16="http://schemas.microsoft.com/office/drawing/2014/main" id="{14C73812-1828-48F9-BC41-0F5268FE7ED3}"/>
              </a:ext>
            </a:extLst>
          </p:cNvPr>
          <p:cNvSpPr txBox="1"/>
          <p:nvPr/>
        </p:nvSpPr>
        <p:spPr>
          <a:xfrm>
            <a:off x="1937932" y="3696126"/>
            <a:ext cx="1668425" cy="1107996"/>
          </a:xfrm>
          <a:prstGeom prst="rect">
            <a:avLst/>
          </a:prstGeom>
          <a:noFill/>
        </p:spPr>
        <p:txBody>
          <a:bodyPr wrap="square" rtlCol="0">
            <a:spAutoFit/>
          </a:bodyPr>
          <a:lstStyle/>
          <a:p>
            <a:r>
              <a:rPr lang="en-US" sz="6600" dirty="0"/>
              <a:t>W</a:t>
            </a:r>
            <a:r>
              <a:rPr lang="en-US" sz="6600" dirty="0">
                <a:solidFill>
                  <a:schemeClr val="accent1">
                    <a:lumMod val="60000"/>
                    <a:lumOff val="40000"/>
                  </a:schemeClr>
                </a:solidFill>
              </a:rPr>
              <a:t>a</a:t>
            </a:r>
          </a:p>
        </p:txBody>
      </p:sp>
      <p:sp>
        <p:nvSpPr>
          <p:cNvPr id="16" name="A btn">
            <a:extLst>
              <a:ext uri="{FF2B5EF4-FFF2-40B4-BE49-F238E27FC236}">
                <a16:creationId xmlns:a16="http://schemas.microsoft.com/office/drawing/2014/main" id="{C7D76C02-7D4C-4FC7-A524-9ACE56AA316C}"/>
              </a:ext>
            </a:extLst>
          </p:cNvPr>
          <p:cNvSpPr txBox="1"/>
          <p:nvPr/>
        </p:nvSpPr>
        <p:spPr>
          <a:xfrm>
            <a:off x="5417402" y="3696126"/>
            <a:ext cx="1357193" cy="1107996"/>
          </a:xfrm>
          <a:prstGeom prst="rect">
            <a:avLst/>
          </a:prstGeom>
          <a:noFill/>
        </p:spPr>
        <p:txBody>
          <a:bodyPr wrap="square" rtlCol="0">
            <a:spAutoFit/>
          </a:bodyPr>
          <a:lstStyle/>
          <a:p>
            <a:r>
              <a:rPr lang="en-US" sz="6600" dirty="0"/>
              <a:t>T</a:t>
            </a:r>
            <a:r>
              <a:rPr lang="en-US" sz="6600" dirty="0">
                <a:solidFill>
                  <a:schemeClr val="accent1">
                    <a:lumMod val="60000"/>
                    <a:lumOff val="40000"/>
                  </a:schemeClr>
                </a:solidFill>
              </a:rPr>
              <a:t>a</a:t>
            </a:r>
          </a:p>
        </p:txBody>
      </p:sp>
      <p:sp>
        <p:nvSpPr>
          <p:cNvPr id="17" name="A btn">
            <a:extLst>
              <a:ext uri="{FF2B5EF4-FFF2-40B4-BE49-F238E27FC236}">
                <a16:creationId xmlns:a16="http://schemas.microsoft.com/office/drawing/2014/main" id="{A3971EEA-4606-4D63-A79E-C2285048E2D8}"/>
              </a:ext>
            </a:extLst>
          </p:cNvPr>
          <p:cNvSpPr txBox="1"/>
          <p:nvPr/>
        </p:nvSpPr>
        <p:spPr>
          <a:xfrm>
            <a:off x="8374358" y="3696126"/>
            <a:ext cx="1668425" cy="1107996"/>
          </a:xfrm>
          <a:prstGeom prst="rect">
            <a:avLst/>
          </a:prstGeom>
          <a:noFill/>
        </p:spPr>
        <p:txBody>
          <a:bodyPr wrap="square" rtlCol="0">
            <a:spAutoFit/>
          </a:bodyPr>
          <a:lstStyle/>
          <a:p>
            <a:r>
              <a:rPr lang="en-US" sz="6600" dirty="0"/>
              <a:t>Sh</a:t>
            </a:r>
            <a:r>
              <a:rPr lang="en-US" sz="6600" dirty="0">
                <a:solidFill>
                  <a:schemeClr val="accent1">
                    <a:lumMod val="60000"/>
                    <a:lumOff val="40000"/>
                  </a:schemeClr>
                </a:solidFill>
              </a:rPr>
              <a:t>i</a:t>
            </a:r>
          </a:p>
        </p:txBody>
      </p:sp>
      <p:sp>
        <p:nvSpPr>
          <p:cNvPr id="18" name="A btn">
            <a:extLst>
              <a:ext uri="{FF2B5EF4-FFF2-40B4-BE49-F238E27FC236}">
                <a16:creationId xmlns:a16="http://schemas.microsoft.com/office/drawing/2014/main" id="{DB7E3161-9BEE-44A3-B23B-C70987F41BC2}"/>
              </a:ext>
            </a:extLst>
          </p:cNvPr>
          <p:cNvSpPr txBox="1"/>
          <p:nvPr/>
        </p:nvSpPr>
        <p:spPr>
          <a:xfrm>
            <a:off x="4110358" y="2738538"/>
            <a:ext cx="3136603" cy="523220"/>
          </a:xfrm>
          <a:prstGeom prst="rect">
            <a:avLst/>
          </a:prstGeom>
          <a:noFill/>
        </p:spPr>
        <p:txBody>
          <a:bodyPr wrap="square" rtlCol="0">
            <a:spAutoFit/>
          </a:bodyPr>
          <a:lstStyle/>
          <a:p>
            <a:r>
              <a:rPr lang="en-US" sz="2800" dirty="0"/>
              <a:t>Try pronouncing</a:t>
            </a:r>
          </a:p>
        </p:txBody>
      </p:sp>
      <p:pic>
        <p:nvPicPr>
          <p:cNvPr id="19" name="A pop" descr="Image result for shout png">
            <a:extLst>
              <a:ext uri="{FF2B5EF4-FFF2-40B4-BE49-F238E27FC236}">
                <a16:creationId xmlns:a16="http://schemas.microsoft.com/office/drawing/2014/main" id="{9644BFDF-7BBF-4E4E-B116-A568E1E8C11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710350" y="4624514"/>
            <a:ext cx="1346010" cy="1107996"/>
          </a:xfrm>
          <a:prstGeom prst="rect">
            <a:avLst/>
          </a:prstGeom>
          <a:noFill/>
          <a:extLst>
            <a:ext uri="{909E8E84-426E-40DD-AFC4-6F175D3DCCD1}">
              <a14:hiddenFill xmlns:a14="http://schemas.microsoft.com/office/drawing/2010/main">
                <a:solidFill>
                  <a:srgbClr val="FFFFFF"/>
                </a:solidFill>
              </a14:hiddenFill>
            </a:ext>
          </a:extLst>
        </p:spPr>
      </p:pic>
      <p:pic>
        <p:nvPicPr>
          <p:cNvPr id="20" name="i pop" descr="Image result for show teeth png">
            <a:extLst>
              <a:ext uri="{FF2B5EF4-FFF2-40B4-BE49-F238E27FC236}">
                <a16:creationId xmlns:a16="http://schemas.microsoft.com/office/drawing/2014/main" id="{503FBC90-4A19-452E-9C2D-65881BA2FA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1414" y="4804122"/>
            <a:ext cx="740471" cy="740471"/>
          </a:xfrm>
          <a:prstGeom prst="rect">
            <a:avLst/>
          </a:prstGeom>
          <a:noFill/>
          <a:extLst>
            <a:ext uri="{909E8E84-426E-40DD-AFC4-6F175D3DCCD1}">
              <a14:hiddenFill xmlns:a14="http://schemas.microsoft.com/office/drawing/2010/main">
                <a:solidFill>
                  <a:srgbClr val="FFFFFF"/>
                </a:solidFill>
              </a14:hiddenFill>
            </a:ext>
          </a:extLst>
        </p:spPr>
      </p:pic>
      <p:pic>
        <p:nvPicPr>
          <p:cNvPr id="24" name="A pop" descr="Image result for shout png">
            <a:extLst>
              <a:ext uri="{FF2B5EF4-FFF2-40B4-BE49-F238E27FC236}">
                <a16:creationId xmlns:a16="http://schemas.microsoft.com/office/drawing/2014/main" id="{D743A49B-E038-4BFF-A80E-3F2309DF1F4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11361" y="4624514"/>
            <a:ext cx="1346010" cy="1107996"/>
          </a:xfrm>
          <a:prstGeom prst="rect">
            <a:avLst/>
          </a:prstGeom>
          <a:noFill/>
          <a:extLst>
            <a:ext uri="{909E8E84-426E-40DD-AFC4-6F175D3DCCD1}">
              <a14:hiddenFill xmlns:a14="http://schemas.microsoft.com/office/drawing/2010/main">
                <a:solidFill>
                  <a:srgbClr val="FFFFFF"/>
                </a:solidFill>
              </a14:hiddenFill>
            </a:ext>
          </a:extLst>
        </p:spPr>
      </p:pic>
      <p:sp>
        <p:nvSpPr>
          <p:cNvPr id="28" name="Isosceles Triangle 27">
            <a:hlinkClick r:id="" action="ppaction://hlinkshowjump?jump=nextslide"/>
            <a:extLst>
              <a:ext uri="{FF2B5EF4-FFF2-40B4-BE49-F238E27FC236}">
                <a16:creationId xmlns:a16="http://schemas.microsoft.com/office/drawing/2014/main" id="{10E6DABA-09DE-4B92-919E-0BFDD0E0D2F1}"/>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hlinkClick r:id="" action="ppaction://hlinkshowjump?jump=previousslide"/>
            <a:extLst>
              <a:ext uri="{FF2B5EF4-FFF2-40B4-BE49-F238E27FC236}">
                <a16:creationId xmlns:a16="http://schemas.microsoft.com/office/drawing/2014/main" id="{67706A5F-935F-4ABB-BAFF-478EE86398F3}"/>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209878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CE5D-6641-418D-9E9A-8CE2694D04EE}"/>
              </a:ext>
            </a:extLst>
          </p:cNvPr>
          <p:cNvSpPr>
            <a:spLocks noGrp="1"/>
          </p:cNvSpPr>
          <p:nvPr>
            <p:ph type="title"/>
          </p:nvPr>
        </p:nvSpPr>
        <p:spPr/>
        <p:txBody>
          <a:bodyPr/>
          <a:lstStyle/>
          <a:p>
            <a:r>
              <a:rPr lang="en-US" dirty="0"/>
              <a:t>Words</a:t>
            </a:r>
          </a:p>
        </p:txBody>
      </p:sp>
      <p:sp>
        <p:nvSpPr>
          <p:cNvPr id="11" name="A btn">
            <a:extLst>
              <a:ext uri="{FF2B5EF4-FFF2-40B4-BE49-F238E27FC236}">
                <a16:creationId xmlns:a16="http://schemas.microsoft.com/office/drawing/2014/main" id="{14C73812-1828-48F9-BC41-0F5268FE7ED3}"/>
              </a:ext>
            </a:extLst>
          </p:cNvPr>
          <p:cNvSpPr txBox="1"/>
          <p:nvPr/>
        </p:nvSpPr>
        <p:spPr>
          <a:xfrm>
            <a:off x="1937932" y="3696126"/>
            <a:ext cx="1668425" cy="1107996"/>
          </a:xfrm>
          <a:prstGeom prst="rect">
            <a:avLst/>
          </a:prstGeom>
          <a:noFill/>
        </p:spPr>
        <p:txBody>
          <a:bodyPr wrap="square" rtlCol="0">
            <a:spAutoFit/>
          </a:bodyPr>
          <a:lstStyle/>
          <a:p>
            <a:r>
              <a:rPr lang="en-US" sz="6600" dirty="0"/>
              <a:t>W</a:t>
            </a:r>
            <a:r>
              <a:rPr lang="en-US" sz="6600" dirty="0">
                <a:solidFill>
                  <a:schemeClr val="accent1">
                    <a:lumMod val="60000"/>
                    <a:lumOff val="40000"/>
                  </a:schemeClr>
                </a:solidFill>
              </a:rPr>
              <a:t>a</a:t>
            </a:r>
          </a:p>
        </p:txBody>
      </p:sp>
      <p:sp>
        <p:nvSpPr>
          <p:cNvPr id="16" name="A btn">
            <a:extLst>
              <a:ext uri="{FF2B5EF4-FFF2-40B4-BE49-F238E27FC236}">
                <a16:creationId xmlns:a16="http://schemas.microsoft.com/office/drawing/2014/main" id="{C7D76C02-7D4C-4FC7-A524-9ACE56AA316C}"/>
              </a:ext>
            </a:extLst>
          </p:cNvPr>
          <p:cNvSpPr txBox="1"/>
          <p:nvPr/>
        </p:nvSpPr>
        <p:spPr>
          <a:xfrm>
            <a:off x="5417402" y="3696126"/>
            <a:ext cx="1357193" cy="1107996"/>
          </a:xfrm>
          <a:prstGeom prst="rect">
            <a:avLst/>
          </a:prstGeom>
          <a:noFill/>
        </p:spPr>
        <p:txBody>
          <a:bodyPr wrap="square" rtlCol="0">
            <a:spAutoFit/>
          </a:bodyPr>
          <a:lstStyle/>
          <a:p>
            <a:r>
              <a:rPr lang="en-US" sz="6600" dirty="0"/>
              <a:t>T</a:t>
            </a:r>
            <a:r>
              <a:rPr lang="en-US" sz="6600" dirty="0">
                <a:solidFill>
                  <a:schemeClr val="accent1">
                    <a:lumMod val="60000"/>
                    <a:lumOff val="40000"/>
                  </a:schemeClr>
                </a:solidFill>
              </a:rPr>
              <a:t>a</a:t>
            </a:r>
          </a:p>
        </p:txBody>
      </p:sp>
      <p:sp>
        <p:nvSpPr>
          <p:cNvPr id="17" name="A btn">
            <a:extLst>
              <a:ext uri="{FF2B5EF4-FFF2-40B4-BE49-F238E27FC236}">
                <a16:creationId xmlns:a16="http://schemas.microsoft.com/office/drawing/2014/main" id="{A3971EEA-4606-4D63-A79E-C2285048E2D8}"/>
              </a:ext>
            </a:extLst>
          </p:cNvPr>
          <p:cNvSpPr txBox="1"/>
          <p:nvPr/>
        </p:nvSpPr>
        <p:spPr>
          <a:xfrm>
            <a:off x="8374358" y="3696126"/>
            <a:ext cx="1668425" cy="1107996"/>
          </a:xfrm>
          <a:prstGeom prst="rect">
            <a:avLst/>
          </a:prstGeom>
          <a:noFill/>
        </p:spPr>
        <p:txBody>
          <a:bodyPr wrap="square" rtlCol="0">
            <a:spAutoFit/>
          </a:bodyPr>
          <a:lstStyle/>
          <a:p>
            <a:r>
              <a:rPr lang="en-US" sz="6600" dirty="0"/>
              <a:t>Sh</a:t>
            </a:r>
            <a:r>
              <a:rPr lang="en-US" sz="6600" dirty="0">
                <a:solidFill>
                  <a:schemeClr val="accent1">
                    <a:lumMod val="60000"/>
                    <a:lumOff val="40000"/>
                  </a:schemeClr>
                </a:solidFill>
              </a:rPr>
              <a:t>i</a:t>
            </a:r>
          </a:p>
        </p:txBody>
      </p:sp>
      <p:sp>
        <p:nvSpPr>
          <p:cNvPr id="18" name="A btn">
            <a:extLst>
              <a:ext uri="{FF2B5EF4-FFF2-40B4-BE49-F238E27FC236}">
                <a16:creationId xmlns:a16="http://schemas.microsoft.com/office/drawing/2014/main" id="{DB7E3161-9BEE-44A3-B23B-C70987F41BC2}"/>
              </a:ext>
            </a:extLst>
          </p:cNvPr>
          <p:cNvSpPr txBox="1"/>
          <p:nvPr/>
        </p:nvSpPr>
        <p:spPr>
          <a:xfrm>
            <a:off x="4110358" y="2738538"/>
            <a:ext cx="3136603" cy="523220"/>
          </a:xfrm>
          <a:prstGeom prst="rect">
            <a:avLst/>
          </a:prstGeom>
          <a:noFill/>
        </p:spPr>
        <p:txBody>
          <a:bodyPr wrap="square" rtlCol="0">
            <a:spAutoFit/>
          </a:bodyPr>
          <a:lstStyle/>
          <a:p>
            <a:r>
              <a:rPr lang="en-US" sz="2800" dirty="0"/>
              <a:t>Watch closely</a:t>
            </a:r>
          </a:p>
        </p:txBody>
      </p:sp>
      <p:sp>
        <p:nvSpPr>
          <p:cNvPr id="10" name="btn">
            <a:extLst>
              <a:ext uri="{FF2B5EF4-FFF2-40B4-BE49-F238E27FC236}">
                <a16:creationId xmlns:a16="http://schemas.microsoft.com/office/drawing/2014/main" id="{2FC6BB03-CCC3-405B-A310-8DD01E54ABE0}"/>
              </a:ext>
            </a:extLst>
          </p:cNvPr>
          <p:cNvSpPr/>
          <p:nvPr/>
        </p:nvSpPr>
        <p:spPr>
          <a:xfrm>
            <a:off x="9753600" y="4775200"/>
            <a:ext cx="1857829" cy="638629"/>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ysClr val="windowText" lastClr="000000"/>
                </a:solidFill>
              </a:rPr>
              <a:t>Play</a:t>
            </a:r>
          </a:p>
        </p:txBody>
      </p:sp>
      <p:sp>
        <p:nvSpPr>
          <p:cNvPr id="12" name="A btn">
            <a:extLst>
              <a:ext uri="{FF2B5EF4-FFF2-40B4-BE49-F238E27FC236}">
                <a16:creationId xmlns:a16="http://schemas.microsoft.com/office/drawing/2014/main" id="{B714B1FD-D4F7-4A5F-B4BA-DF23F56B89D2}"/>
              </a:ext>
            </a:extLst>
          </p:cNvPr>
          <p:cNvSpPr txBox="1"/>
          <p:nvPr/>
        </p:nvSpPr>
        <p:spPr>
          <a:xfrm>
            <a:off x="2019354" y="5094514"/>
            <a:ext cx="7318610" cy="830997"/>
          </a:xfrm>
          <a:prstGeom prst="rect">
            <a:avLst/>
          </a:prstGeom>
          <a:noFill/>
        </p:spPr>
        <p:txBody>
          <a:bodyPr wrap="square" rtlCol="0">
            <a:spAutoFit/>
          </a:bodyPr>
          <a:lstStyle/>
          <a:p>
            <a:r>
              <a:rPr lang="en-US" sz="4800" dirty="0"/>
              <a:t>W</a:t>
            </a:r>
            <a:r>
              <a:rPr lang="en-US" sz="4800" dirty="0">
                <a:solidFill>
                  <a:schemeClr val="accent1">
                    <a:lumMod val="60000"/>
                    <a:lumOff val="40000"/>
                  </a:schemeClr>
                </a:solidFill>
              </a:rPr>
              <a:t>a</a:t>
            </a:r>
            <a:r>
              <a:rPr lang="en-US" sz="4800" dirty="0"/>
              <a:t>t</a:t>
            </a:r>
            <a:r>
              <a:rPr lang="en-US" sz="4800" dirty="0">
                <a:solidFill>
                  <a:schemeClr val="accent1">
                    <a:lumMod val="60000"/>
                    <a:lumOff val="40000"/>
                  </a:schemeClr>
                </a:solidFill>
              </a:rPr>
              <a:t>a</a:t>
            </a:r>
            <a:r>
              <a:rPr lang="en-US" sz="4800" dirty="0"/>
              <a:t>sh</a:t>
            </a:r>
            <a:r>
              <a:rPr lang="en-US" sz="4800" dirty="0">
                <a:solidFill>
                  <a:schemeClr val="accent1">
                    <a:lumMod val="60000"/>
                    <a:lumOff val="40000"/>
                  </a:schemeClr>
                </a:solidFill>
              </a:rPr>
              <a:t>i</a:t>
            </a:r>
            <a:r>
              <a:rPr lang="en-US" sz="4800" dirty="0"/>
              <a:t> w</a:t>
            </a:r>
            <a:r>
              <a:rPr lang="en-US" sz="4800" dirty="0">
                <a:solidFill>
                  <a:schemeClr val="accent1">
                    <a:lumMod val="60000"/>
                    <a:lumOff val="40000"/>
                  </a:schemeClr>
                </a:solidFill>
              </a:rPr>
              <a:t>a</a:t>
            </a:r>
            <a:r>
              <a:rPr lang="en-US" sz="4800" dirty="0"/>
              <a:t> </a:t>
            </a:r>
            <a:r>
              <a:rPr lang="en-US" sz="4800" dirty="0" err="1"/>
              <a:t>k</a:t>
            </a:r>
            <a:r>
              <a:rPr lang="en-US" sz="4800" dirty="0" err="1">
                <a:solidFill>
                  <a:schemeClr val="accent1">
                    <a:lumMod val="60000"/>
                    <a:lumOff val="40000"/>
                  </a:schemeClr>
                </a:solidFill>
              </a:rPr>
              <a:t>i</a:t>
            </a:r>
            <a:r>
              <a:rPr lang="en-US" sz="4800" dirty="0" err="1"/>
              <a:t>y</a:t>
            </a:r>
            <a:r>
              <a:rPr lang="en-US" sz="4800" dirty="0" err="1">
                <a:solidFill>
                  <a:schemeClr val="accent1">
                    <a:lumMod val="60000"/>
                    <a:lumOff val="40000"/>
                  </a:schemeClr>
                </a:solidFill>
              </a:rPr>
              <a:t>o</a:t>
            </a:r>
            <a:r>
              <a:rPr lang="en-US" sz="4800" dirty="0" err="1"/>
              <a:t>sh</a:t>
            </a:r>
            <a:r>
              <a:rPr lang="en-US" sz="4800" dirty="0" err="1">
                <a:solidFill>
                  <a:schemeClr val="accent1">
                    <a:lumMod val="60000"/>
                    <a:lumOff val="40000"/>
                  </a:schemeClr>
                </a:solidFill>
              </a:rPr>
              <a:t>i</a:t>
            </a:r>
            <a:r>
              <a:rPr lang="en-US" sz="4800" dirty="0"/>
              <a:t> d</a:t>
            </a:r>
            <a:r>
              <a:rPr lang="en-US" sz="4800" dirty="0">
                <a:solidFill>
                  <a:schemeClr val="accent1">
                    <a:lumMod val="60000"/>
                    <a:lumOff val="40000"/>
                  </a:schemeClr>
                </a:solidFill>
              </a:rPr>
              <a:t>e</a:t>
            </a:r>
            <a:r>
              <a:rPr lang="en-US" sz="4800" dirty="0"/>
              <a:t>s</a:t>
            </a:r>
            <a:r>
              <a:rPr lang="en-US" sz="4800" dirty="0">
                <a:solidFill>
                  <a:schemeClr val="accent1">
                    <a:lumMod val="60000"/>
                    <a:lumOff val="40000"/>
                  </a:schemeClr>
                </a:solidFill>
              </a:rPr>
              <a:t>u</a:t>
            </a:r>
          </a:p>
        </p:txBody>
      </p:sp>
      <p:sp>
        <p:nvSpPr>
          <p:cNvPr id="13" name="Isosceles Triangle 12">
            <a:hlinkClick r:id="" action="ppaction://hlinkshowjump?jump=nextslide"/>
            <a:extLst>
              <a:ext uri="{FF2B5EF4-FFF2-40B4-BE49-F238E27FC236}">
                <a16:creationId xmlns:a16="http://schemas.microsoft.com/office/drawing/2014/main" id="{6407BF4D-DCFA-45C1-ADA4-4C01ECC984D8}"/>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hlinkClick r:id="" action="ppaction://hlinkshowjump?jump=previousslide"/>
            <a:extLst>
              <a:ext uri="{FF2B5EF4-FFF2-40B4-BE49-F238E27FC236}">
                <a16:creationId xmlns:a16="http://schemas.microsoft.com/office/drawing/2014/main" id="{F46C8AEA-ECCB-4990-9D5E-845EDD9E9EC2}"/>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8123253"/>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1.66667E-6 4.07407E-6 L -0.16081 4.07407E-6 " pathEditMode="relative" rAng="0" ptsTypes="AA">
                                      <p:cBhvr>
                                        <p:cTn id="6" dur="1000" fill="hold"/>
                                        <p:tgtEl>
                                          <p:spTgt spid="17"/>
                                        </p:tgtEl>
                                        <p:attrNameLst>
                                          <p:attrName>ppt_x</p:attrName>
                                          <p:attrName>ppt_y</p:attrName>
                                        </p:attrNameLst>
                                      </p:cBhvr>
                                      <p:rCtr x="-8047" y="0"/>
                                    </p:animMotion>
                                  </p:childTnLst>
                                </p:cTn>
                              </p:par>
                              <p:par>
                                <p:cTn id="7" presetID="63" presetClass="path" presetSubtype="0" accel="50000" decel="50000" fill="hold" grpId="0" nodeType="withEffect">
                                  <p:stCondLst>
                                    <p:cond delay="0"/>
                                  </p:stCondLst>
                                  <p:childTnLst>
                                    <p:animMotion origin="layout" path="M -3.75E-6 4.07407E-6 L 0.17006 4.07407E-6 " pathEditMode="relative" rAng="0" ptsTypes="AA">
                                      <p:cBhvr>
                                        <p:cTn id="8" dur="1000" fill="hold"/>
                                        <p:tgtEl>
                                          <p:spTgt spid="11"/>
                                        </p:tgtEl>
                                        <p:attrNameLst>
                                          <p:attrName>ppt_x</p:attrName>
                                          <p:attrName>ppt_y</p:attrName>
                                        </p:attrNameLst>
                                      </p:cBhvr>
                                      <p:rCtr x="8503" y="0"/>
                                    </p:animMotion>
                                  </p:childTnLst>
                                </p:cTn>
                              </p:par>
                            </p:childTnLst>
                          </p:cTn>
                        </p:par>
                        <p:par>
                          <p:cTn id="9" fill="hold">
                            <p:stCondLst>
                              <p:cond delay="1000"/>
                            </p:stCondLst>
                            <p:childTnLst>
                              <p:par>
                                <p:cTn id="10" presetID="10" presetClass="entr" presetSubtype="0" fill="hold" grpId="0" nodeType="after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nextCondLst>
                <p:cond evt="onClick" delay="0">
                  <p:tgtEl>
                    <p:spTgt spid="10"/>
                  </p:tgtEl>
                </p:cond>
              </p:nextCondLst>
            </p:seq>
          </p:childTnLst>
        </p:cTn>
      </p:par>
    </p:tnLst>
    <p:bldLst>
      <p:bldP spid="11" grpId="0"/>
      <p:bldP spid="17"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Down 11">
            <a:extLst>
              <a:ext uri="{FF2B5EF4-FFF2-40B4-BE49-F238E27FC236}">
                <a16:creationId xmlns:a16="http://schemas.microsoft.com/office/drawing/2014/main" id="{FA6C2F11-EB69-478B-A866-184787502E2E}"/>
              </a:ext>
            </a:extLst>
          </p:cNvPr>
          <p:cNvSpPr/>
          <p:nvPr/>
        </p:nvSpPr>
        <p:spPr>
          <a:xfrm rot="3539708">
            <a:off x="3524724" y="1125042"/>
            <a:ext cx="336387" cy="1799038"/>
          </a:xfrm>
          <a:prstGeom prst="downArrow">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15782A2-0EF3-4077-8BCD-CF71995AB747}"/>
              </a:ext>
            </a:extLst>
          </p:cNvPr>
          <p:cNvSpPr>
            <a:spLocks noGrp="1"/>
          </p:cNvSpPr>
          <p:nvPr>
            <p:ph idx="1"/>
          </p:nvPr>
        </p:nvSpPr>
        <p:spPr>
          <a:xfrm>
            <a:off x="3425825" y="2549525"/>
            <a:ext cx="5340350" cy="1196975"/>
          </a:xfrm>
          <a:effectLst/>
        </p:spPr>
        <p:txBody>
          <a:bodyPr>
            <a:normAutofit fontScale="85000" lnSpcReduction="10000"/>
          </a:bodyPr>
          <a:lstStyle/>
          <a:p>
            <a:pPr marL="0" indent="0" algn="ctr">
              <a:buNone/>
            </a:pPr>
            <a:r>
              <a:rPr lang="en-US" sz="6600" dirty="0">
                <a:solidFill>
                  <a:srgbClr val="FF0000"/>
                </a:solidFill>
              </a:rPr>
              <a:t>A </a:t>
            </a:r>
            <a:r>
              <a:rPr lang="en-US" sz="6600" dirty="0"/>
              <a:t> wa  </a:t>
            </a:r>
            <a:r>
              <a:rPr lang="en-US" sz="6600" dirty="0">
                <a:solidFill>
                  <a:schemeClr val="accent1">
                    <a:lumMod val="75000"/>
                  </a:schemeClr>
                </a:solidFill>
              </a:rPr>
              <a:t>B </a:t>
            </a:r>
            <a:r>
              <a:rPr lang="en-US" sz="6600" dirty="0"/>
              <a:t> desu.</a:t>
            </a:r>
          </a:p>
        </p:txBody>
      </p:sp>
      <p:sp>
        <p:nvSpPr>
          <p:cNvPr id="5" name="Content Placeholder 2">
            <a:extLst>
              <a:ext uri="{FF2B5EF4-FFF2-40B4-BE49-F238E27FC236}">
                <a16:creationId xmlns:a16="http://schemas.microsoft.com/office/drawing/2014/main" id="{56D01ECB-F05B-47EF-B297-5028C4F7B98B}"/>
              </a:ext>
            </a:extLst>
          </p:cNvPr>
          <p:cNvSpPr txBox="1">
            <a:spLocks/>
          </p:cNvSpPr>
          <p:nvPr/>
        </p:nvSpPr>
        <p:spPr>
          <a:xfrm>
            <a:off x="3336925" y="4167187"/>
            <a:ext cx="5340350" cy="84455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600" dirty="0">
                <a:solidFill>
                  <a:srgbClr val="FF0000"/>
                </a:solidFill>
              </a:rPr>
              <a:t>A  </a:t>
            </a:r>
            <a:r>
              <a:rPr lang="en-US" sz="6600" dirty="0"/>
              <a:t>is</a:t>
            </a:r>
            <a:r>
              <a:rPr lang="en-US" sz="6600" dirty="0">
                <a:solidFill>
                  <a:srgbClr val="FF0000"/>
                </a:solidFill>
              </a:rPr>
              <a:t>  </a:t>
            </a:r>
            <a:r>
              <a:rPr lang="en-US" sz="6600" dirty="0">
                <a:solidFill>
                  <a:schemeClr val="accent1">
                    <a:lumMod val="75000"/>
                  </a:schemeClr>
                </a:solidFill>
              </a:rPr>
              <a:t>B</a:t>
            </a:r>
            <a:r>
              <a:rPr lang="en-US" sz="6600" dirty="0"/>
              <a:t>.</a:t>
            </a:r>
          </a:p>
        </p:txBody>
      </p:sp>
      <p:sp>
        <p:nvSpPr>
          <p:cNvPr id="14" name="Content Placeholder 2">
            <a:extLst>
              <a:ext uri="{FF2B5EF4-FFF2-40B4-BE49-F238E27FC236}">
                <a16:creationId xmlns:a16="http://schemas.microsoft.com/office/drawing/2014/main" id="{AA9A9FB1-039E-42F0-8932-726FC94C9D89}"/>
              </a:ext>
            </a:extLst>
          </p:cNvPr>
          <p:cNvSpPr txBox="1">
            <a:spLocks/>
          </p:cNvSpPr>
          <p:nvPr/>
        </p:nvSpPr>
        <p:spPr>
          <a:xfrm>
            <a:off x="2652712" y="5056185"/>
            <a:ext cx="6708775" cy="14890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solidFill>
                  <a:srgbClr val="FF0000"/>
                </a:solidFill>
              </a:rPr>
              <a:t>Watashi</a:t>
            </a:r>
            <a:r>
              <a:rPr lang="en-US" sz="4000" dirty="0"/>
              <a:t> wa </a:t>
            </a:r>
            <a:r>
              <a:rPr lang="en-US" sz="4000" dirty="0">
                <a:solidFill>
                  <a:schemeClr val="accent1">
                    <a:lumMod val="75000"/>
                  </a:schemeClr>
                </a:solidFill>
              </a:rPr>
              <a:t>Kyoshi</a:t>
            </a:r>
            <a:r>
              <a:rPr lang="en-US" sz="4000" dirty="0"/>
              <a:t> desu.</a:t>
            </a:r>
          </a:p>
          <a:p>
            <a:pPr marL="0" indent="0" algn="ctr">
              <a:buFont typeface="Arial" panose="020B0604020202020204" pitchFamily="34" charset="0"/>
              <a:buNone/>
            </a:pPr>
            <a:r>
              <a:rPr lang="en-US" sz="4000" dirty="0">
                <a:solidFill>
                  <a:srgbClr val="FF0000"/>
                </a:solidFill>
              </a:rPr>
              <a:t>I</a:t>
            </a:r>
            <a:r>
              <a:rPr lang="en-US" sz="4000" dirty="0"/>
              <a:t> am </a:t>
            </a:r>
            <a:r>
              <a:rPr lang="en-US" sz="4000" dirty="0">
                <a:solidFill>
                  <a:schemeClr val="accent1">
                    <a:lumMod val="75000"/>
                  </a:schemeClr>
                </a:solidFill>
              </a:rPr>
              <a:t>Kyoshi</a:t>
            </a:r>
            <a:r>
              <a:rPr lang="en-US" sz="4000" dirty="0"/>
              <a:t>.</a:t>
            </a:r>
          </a:p>
        </p:txBody>
      </p:sp>
      <p:grpSp>
        <p:nvGrpSpPr>
          <p:cNvPr id="50" name="desu pop">
            <a:extLst>
              <a:ext uri="{FF2B5EF4-FFF2-40B4-BE49-F238E27FC236}">
                <a16:creationId xmlns:a16="http://schemas.microsoft.com/office/drawing/2014/main" id="{0E7E37D3-D342-4F12-84EF-82A913FE36EE}"/>
              </a:ext>
            </a:extLst>
          </p:cNvPr>
          <p:cNvGrpSpPr/>
          <p:nvPr/>
        </p:nvGrpSpPr>
        <p:grpSpPr>
          <a:xfrm>
            <a:off x="5588000" y="1970087"/>
            <a:ext cx="6223001" cy="2965450"/>
            <a:chOff x="5588000" y="1970087"/>
            <a:chExt cx="6223001" cy="2965450"/>
          </a:xfrm>
        </p:grpSpPr>
        <p:grpSp>
          <p:nvGrpSpPr>
            <p:cNvPr id="49" name="desu pop">
              <a:extLst>
                <a:ext uri="{FF2B5EF4-FFF2-40B4-BE49-F238E27FC236}">
                  <a16:creationId xmlns:a16="http://schemas.microsoft.com/office/drawing/2014/main" id="{426A6D46-9A6C-4BE4-8E10-AFC4D1D6E256}"/>
                </a:ext>
              </a:extLst>
            </p:cNvPr>
            <p:cNvGrpSpPr/>
            <p:nvPr/>
          </p:nvGrpSpPr>
          <p:grpSpPr>
            <a:xfrm>
              <a:off x="6311900" y="1970087"/>
              <a:ext cx="5499101" cy="2081211"/>
              <a:chOff x="6311900" y="1970087"/>
              <a:chExt cx="5499101" cy="2081211"/>
            </a:xfrm>
          </p:grpSpPr>
          <p:sp>
            <p:nvSpPr>
              <p:cNvPr id="11" name="Rectangle: Rounded Corners 10">
                <a:extLst>
                  <a:ext uri="{FF2B5EF4-FFF2-40B4-BE49-F238E27FC236}">
                    <a16:creationId xmlns:a16="http://schemas.microsoft.com/office/drawing/2014/main" id="{DC9CAE05-3345-4BA4-9922-2C5F7CF4765E}"/>
                  </a:ext>
                </a:extLst>
              </p:cNvPr>
              <p:cNvSpPr/>
              <p:nvPr/>
            </p:nvSpPr>
            <p:spPr>
              <a:xfrm>
                <a:off x="9067801" y="1970087"/>
                <a:ext cx="2743200" cy="14351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‘Be Verbs’</a:t>
                </a:r>
              </a:p>
              <a:p>
                <a:pPr algn="ctr"/>
                <a:r>
                  <a:rPr lang="en-US" sz="3200" dirty="0">
                    <a:solidFill>
                      <a:schemeClr val="bg1"/>
                    </a:solidFill>
                  </a:rPr>
                  <a:t>(is</a:t>
                </a:r>
                <a:r>
                  <a:rPr lang="en-US" sz="3200">
                    <a:solidFill>
                      <a:schemeClr val="bg1"/>
                    </a:solidFill>
                  </a:rPr>
                  <a:t>/are/am)</a:t>
                </a:r>
                <a:endParaRPr lang="en-US" sz="3200" dirty="0">
                  <a:solidFill>
                    <a:schemeClr val="bg1"/>
                  </a:solidFill>
                </a:endParaRPr>
              </a:p>
            </p:txBody>
          </p:sp>
          <p:cxnSp>
            <p:nvCxnSpPr>
              <p:cNvPr id="16" name="Straight Connector 15">
                <a:extLst>
                  <a:ext uri="{FF2B5EF4-FFF2-40B4-BE49-F238E27FC236}">
                    <a16:creationId xmlns:a16="http://schemas.microsoft.com/office/drawing/2014/main" id="{B5B2890A-9C45-417F-8E68-ACA7FDE7C236}"/>
                  </a:ext>
                </a:extLst>
              </p:cNvPr>
              <p:cNvCxnSpPr>
                <a:cxnSpLocks/>
              </p:cNvCxnSpPr>
              <p:nvPr/>
            </p:nvCxnSpPr>
            <p:spPr>
              <a:xfrm flipH="1">
                <a:off x="8530492" y="3021012"/>
                <a:ext cx="53731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23CA484-FB9B-427F-9CD6-8AD7E81F6E4B}"/>
                  </a:ext>
                </a:extLst>
              </p:cNvPr>
              <p:cNvCxnSpPr>
                <a:cxnSpLocks/>
              </p:cNvCxnSpPr>
              <p:nvPr/>
            </p:nvCxnSpPr>
            <p:spPr>
              <a:xfrm flipH="1">
                <a:off x="6311900" y="3322637"/>
                <a:ext cx="2874630" cy="7286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A11E25C9-CD11-4607-B4B1-8DF65D1E78F6}"/>
                </a:ext>
              </a:extLst>
            </p:cNvPr>
            <p:cNvSpPr/>
            <p:nvPr/>
          </p:nvSpPr>
          <p:spPr>
            <a:xfrm>
              <a:off x="5588000" y="4025900"/>
              <a:ext cx="723900" cy="9096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231B0BE-D439-4DB7-8BF3-451EA6BDC71B}"/>
                </a:ext>
              </a:extLst>
            </p:cNvPr>
            <p:cNvSpPr/>
            <p:nvPr/>
          </p:nvSpPr>
          <p:spPr>
            <a:xfrm>
              <a:off x="6631845" y="2714822"/>
              <a:ext cx="1898647" cy="708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particle pop">
            <a:extLst>
              <a:ext uri="{FF2B5EF4-FFF2-40B4-BE49-F238E27FC236}">
                <a16:creationId xmlns:a16="http://schemas.microsoft.com/office/drawing/2014/main" id="{BED8F43C-3319-4767-8F4B-4CE6A8E2EB45}"/>
              </a:ext>
            </a:extLst>
          </p:cNvPr>
          <p:cNvGrpSpPr/>
          <p:nvPr/>
        </p:nvGrpSpPr>
        <p:grpSpPr>
          <a:xfrm>
            <a:off x="4318000" y="955675"/>
            <a:ext cx="1689100" cy="2467963"/>
            <a:chOff x="4318000" y="955675"/>
            <a:chExt cx="1689100" cy="2467963"/>
          </a:xfrm>
        </p:grpSpPr>
        <p:sp>
          <p:nvSpPr>
            <p:cNvPr id="6" name="Rectangle: Rounded Corners 5">
              <a:extLst>
                <a:ext uri="{FF2B5EF4-FFF2-40B4-BE49-F238E27FC236}">
                  <a16:creationId xmlns:a16="http://schemas.microsoft.com/office/drawing/2014/main" id="{3264B7D9-4623-4922-A1E9-1E9FFFA7EB57}"/>
                </a:ext>
              </a:extLst>
            </p:cNvPr>
            <p:cNvSpPr/>
            <p:nvPr/>
          </p:nvSpPr>
          <p:spPr>
            <a:xfrm>
              <a:off x="4318000" y="955675"/>
              <a:ext cx="1689100" cy="763588"/>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Particle</a:t>
              </a:r>
            </a:p>
          </p:txBody>
        </p:sp>
        <p:cxnSp>
          <p:nvCxnSpPr>
            <p:cNvPr id="23" name="Straight Connector 22">
              <a:extLst>
                <a:ext uri="{FF2B5EF4-FFF2-40B4-BE49-F238E27FC236}">
                  <a16:creationId xmlns:a16="http://schemas.microsoft.com/office/drawing/2014/main" id="{F4FB97D9-4B91-46FE-959C-2DBE6D853A23}"/>
                </a:ext>
              </a:extLst>
            </p:cNvPr>
            <p:cNvCxnSpPr>
              <a:cxnSpLocks/>
              <a:endCxn id="30" idx="0"/>
            </p:cNvCxnSpPr>
            <p:nvPr/>
          </p:nvCxnSpPr>
          <p:spPr>
            <a:xfrm>
              <a:off x="5060158" y="1766292"/>
              <a:ext cx="23012" cy="9485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1D4DE288-9E0C-4330-ABC7-F7DDB058F514}"/>
                </a:ext>
              </a:extLst>
            </p:cNvPr>
            <p:cNvSpPr/>
            <p:nvPr/>
          </p:nvSpPr>
          <p:spPr>
            <a:xfrm>
              <a:off x="4540239" y="2714822"/>
              <a:ext cx="1085861" cy="708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TextBox 31">
            <a:extLst>
              <a:ext uri="{FF2B5EF4-FFF2-40B4-BE49-F238E27FC236}">
                <a16:creationId xmlns:a16="http://schemas.microsoft.com/office/drawing/2014/main" id="{6A8D3ED6-1817-486B-9F4C-89BF515010D8}"/>
              </a:ext>
            </a:extLst>
          </p:cNvPr>
          <p:cNvSpPr txBox="1"/>
          <p:nvPr/>
        </p:nvSpPr>
        <p:spPr>
          <a:xfrm rot="19745717">
            <a:off x="2738357" y="1011342"/>
            <a:ext cx="1799727" cy="707886"/>
          </a:xfrm>
          <a:prstGeom prst="rect">
            <a:avLst/>
          </a:prstGeom>
          <a:noFill/>
        </p:spPr>
        <p:txBody>
          <a:bodyPr wrap="square" rtlCol="0">
            <a:spAutoFit/>
          </a:bodyPr>
          <a:lstStyle/>
          <a:p>
            <a:pPr algn="ctr"/>
            <a:r>
              <a:rPr lang="en-US" sz="2000" dirty="0">
                <a:solidFill>
                  <a:schemeClr val="bg1"/>
                </a:solidFill>
              </a:rPr>
              <a:t>Connecting</a:t>
            </a:r>
          </a:p>
          <a:p>
            <a:pPr algn="ctr"/>
            <a:r>
              <a:rPr lang="en-US" sz="2000" dirty="0">
                <a:solidFill>
                  <a:schemeClr val="bg1"/>
                </a:solidFill>
              </a:rPr>
              <a:t> words</a:t>
            </a:r>
          </a:p>
        </p:txBody>
      </p:sp>
      <p:grpSp>
        <p:nvGrpSpPr>
          <p:cNvPr id="48" name="B pop">
            <a:extLst>
              <a:ext uri="{FF2B5EF4-FFF2-40B4-BE49-F238E27FC236}">
                <a16:creationId xmlns:a16="http://schemas.microsoft.com/office/drawing/2014/main" id="{33724C2E-3E95-443A-8FDA-F45E5960A3A4}"/>
              </a:ext>
            </a:extLst>
          </p:cNvPr>
          <p:cNvGrpSpPr/>
          <p:nvPr/>
        </p:nvGrpSpPr>
        <p:grpSpPr>
          <a:xfrm>
            <a:off x="6033275" y="955676"/>
            <a:ext cx="1970902" cy="1731961"/>
            <a:chOff x="6033275" y="955676"/>
            <a:chExt cx="1970902" cy="1731961"/>
          </a:xfrm>
        </p:grpSpPr>
        <p:sp>
          <p:nvSpPr>
            <p:cNvPr id="9" name="Rectangle: Rounded Corners 8">
              <a:extLst>
                <a:ext uri="{FF2B5EF4-FFF2-40B4-BE49-F238E27FC236}">
                  <a16:creationId xmlns:a16="http://schemas.microsoft.com/office/drawing/2014/main" id="{D9EF68C8-2931-4909-ACFF-F9ECE151A669}"/>
                </a:ext>
              </a:extLst>
            </p:cNvPr>
            <p:cNvSpPr/>
            <p:nvPr/>
          </p:nvSpPr>
          <p:spPr>
            <a:xfrm>
              <a:off x="6184902" y="955676"/>
              <a:ext cx="1819275" cy="76358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Object</a:t>
              </a:r>
            </a:p>
          </p:txBody>
        </p:sp>
        <p:cxnSp>
          <p:nvCxnSpPr>
            <p:cNvPr id="33" name="Straight Connector 32">
              <a:extLst>
                <a:ext uri="{FF2B5EF4-FFF2-40B4-BE49-F238E27FC236}">
                  <a16:creationId xmlns:a16="http://schemas.microsoft.com/office/drawing/2014/main" id="{72E3261E-2584-45B3-9F40-CB37825F816B}"/>
                </a:ext>
              </a:extLst>
            </p:cNvPr>
            <p:cNvCxnSpPr>
              <a:cxnSpLocks/>
            </p:cNvCxnSpPr>
            <p:nvPr/>
          </p:nvCxnSpPr>
          <p:spPr>
            <a:xfrm flipH="1">
              <a:off x="6033275" y="1686780"/>
              <a:ext cx="683051" cy="100085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7" name="A pop">
            <a:extLst>
              <a:ext uri="{FF2B5EF4-FFF2-40B4-BE49-F238E27FC236}">
                <a16:creationId xmlns:a16="http://schemas.microsoft.com/office/drawing/2014/main" id="{7C5E8ECD-FBB4-476F-95FE-2C4A6D870A00}"/>
              </a:ext>
            </a:extLst>
          </p:cNvPr>
          <p:cNvGrpSpPr/>
          <p:nvPr/>
        </p:nvGrpSpPr>
        <p:grpSpPr>
          <a:xfrm>
            <a:off x="457200" y="1970087"/>
            <a:ext cx="3077294" cy="1435100"/>
            <a:chOff x="457200" y="1970087"/>
            <a:chExt cx="3077294" cy="1435100"/>
          </a:xfrm>
        </p:grpSpPr>
        <p:sp>
          <p:nvSpPr>
            <p:cNvPr id="4" name="Rectangle: Rounded Corners 3">
              <a:extLst>
                <a:ext uri="{FF2B5EF4-FFF2-40B4-BE49-F238E27FC236}">
                  <a16:creationId xmlns:a16="http://schemas.microsoft.com/office/drawing/2014/main" id="{9B35B2E8-31DC-426D-B0FF-7EABC5E84933}"/>
                </a:ext>
              </a:extLst>
            </p:cNvPr>
            <p:cNvSpPr/>
            <p:nvPr/>
          </p:nvSpPr>
          <p:spPr>
            <a:xfrm>
              <a:off x="457200" y="1970087"/>
              <a:ext cx="2743200" cy="1435100"/>
            </a:xfrm>
            <a:prstGeom prst="roundRect">
              <a:avLst/>
            </a:prstGeom>
            <a:solidFill>
              <a:srgbClr val="DE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Topic Marker </a:t>
              </a:r>
            </a:p>
            <a:p>
              <a:pPr algn="ctr"/>
              <a:r>
                <a:rPr lang="en-US" sz="2800" dirty="0"/>
                <a:t>OR Subject</a:t>
              </a:r>
            </a:p>
          </p:txBody>
        </p:sp>
        <p:cxnSp>
          <p:nvCxnSpPr>
            <p:cNvPr id="35" name="Straight Connector 34">
              <a:extLst>
                <a:ext uri="{FF2B5EF4-FFF2-40B4-BE49-F238E27FC236}">
                  <a16:creationId xmlns:a16="http://schemas.microsoft.com/office/drawing/2014/main" id="{95526200-BD07-4D15-B815-ECDF0B328411}"/>
                </a:ext>
              </a:extLst>
            </p:cNvPr>
            <p:cNvCxnSpPr>
              <a:cxnSpLocks/>
            </p:cNvCxnSpPr>
            <p:nvPr/>
          </p:nvCxnSpPr>
          <p:spPr>
            <a:xfrm>
              <a:off x="2866305" y="2974128"/>
              <a:ext cx="668189" cy="0"/>
            </a:xfrm>
            <a:prstGeom prst="line">
              <a:avLst/>
            </a:prstGeom>
            <a:ln w="38100">
              <a:solidFill>
                <a:srgbClr val="DE5C5C"/>
              </a:solidFill>
            </a:ln>
          </p:spPr>
          <p:style>
            <a:lnRef idx="1">
              <a:schemeClr val="accent1"/>
            </a:lnRef>
            <a:fillRef idx="0">
              <a:schemeClr val="accent1"/>
            </a:fillRef>
            <a:effectRef idx="0">
              <a:schemeClr val="accent1"/>
            </a:effectRef>
            <a:fontRef idx="minor">
              <a:schemeClr val="tx1"/>
            </a:fontRef>
          </p:style>
        </p:cxnSp>
      </p:grpSp>
      <p:sp>
        <p:nvSpPr>
          <p:cNvPr id="52" name="Title 1">
            <a:extLst>
              <a:ext uri="{FF2B5EF4-FFF2-40B4-BE49-F238E27FC236}">
                <a16:creationId xmlns:a16="http://schemas.microsoft.com/office/drawing/2014/main" id="{A4DC33ED-147E-43EE-9A32-16E658113EF0}"/>
              </a:ext>
            </a:extLst>
          </p:cNvPr>
          <p:cNvSpPr>
            <a:spLocks noGrp="1"/>
          </p:cNvSpPr>
          <p:nvPr>
            <p:ph type="title"/>
          </p:nvPr>
        </p:nvSpPr>
        <p:spPr>
          <a:xfrm>
            <a:off x="810000" y="447188"/>
            <a:ext cx="10571998" cy="970450"/>
          </a:xfrm>
        </p:spPr>
        <p:txBody>
          <a:bodyPr/>
          <a:lstStyle/>
          <a:p>
            <a:r>
              <a:rPr lang="en-US" dirty="0"/>
              <a:t>Universal</a:t>
            </a:r>
            <a:br>
              <a:rPr lang="en-US" dirty="0"/>
            </a:br>
            <a:r>
              <a:rPr lang="en-US" dirty="0"/>
              <a:t>Sentence</a:t>
            </a:r>
          </a:p>
        </p:txBody>
      </p:sp>
      <p:sp>
        <p:nvSpPr>
          <p:cNvPr id="2" name="btn"/>
          <p:cNvSpPr/>
          <p:nvPr/>
        </p:nvSpPr>
        <p:spPr>
          <a:xfrm>
            <a:off x="9753600" y="4775200"/>
            <a:ext cx="1857829" cy="638629"/>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ysClr val="windowText" lastClr="000000"/>
                </a:solidFill>
              </a:rPr>
              <a:t>Play</a:t>
            </a:r>
          </a:p>
        </p:txBody>
      </p:sp>
      <p:sp>
        <p:nvSpPr>
          <p:cNvPr id="8" name="A btn"/>
          <p:cNvSpPr/>
          <p:nvPr/>
        </p:nvSpPr>
        <p:spPr>
          <a:xfrm>
            <a:off x="3534494" y="2549525"/>
            <a:ext cx="602077" cy="1137442"/>
          </a:xfrm>
          <a:prstGeom prst="rect">
            <a:avLst/>
          </a:prstGeom>
          <a:solidFill>
            <a:schemeClr val="bg1">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B btn"/>
          <p:cNvSpPr/>
          <p:nvPr/>
        </p:nvSpPr>
        <p:spPr>
          <a:xfrm>
            <a:off x="5827000" y="2524523"/>
            <a:ext cx="602077" cy="1137442"/>
          </a:xfrm>
          <a:prstGeom prst="rect">
            <a:avLst/>
          </a:prstGeom>
          <a:solidFill>
            <a:schemeClr val="accent1">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4" name="Desu btn"/>
          <p:cNvSpPr/>
          <p:nvPr/>
        </p:nvSpPr>
        <p:spPr>
          <a:xfrm>
            <a:off x="6658621" y="2632076"/>
            <a:ext cx="1853554" cy="814360"/>
          </a:xfrm>
          <a:prstGeom prst="rect">
            <a:avLst/>
          </a:prstGeom>
          <a:solidFill>
            <a:schemeClr val="accent1">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WA btn"/>
          <p:cNvSpPr/>
          <p:nvPr/>
        </p:nvSpPr>
        <p:spPr>
          <a:xfrm>
            <a:off x="4621470" y="2720775"/>
            <a:ext cx="1002762" cy="814360"/>
          </a:xfrm>
          <a:prstGeom prst="rect">
            <a:avLst/>
          </a:prstGeom>
          <a:solidFill>
            <a:schemeClr val="accent1">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Isosceles Triangle 30">
            <a:hlinkClick r:id="" action="ppaction://hlinkshowjump?jump=nextslide"/>
            <a:extLst>
              <a:ext uri="{FF2B5EF4-FFF2-40B4-BE49-F238E27FC236}">
                <a16:creationId xmlns:a16="http://schemas.microsoft.com/office/drawing/2014/main" id="{EF18E4B1-CC0F-420C-B676-B6782696D21E}"/>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hlinkClick r:id="" action="ppaction://hlinkshowjump?jump=previousslide"/>
            <a:extLst>
              <a:ext uri="{FF2B5EF4-FFF2-40B4-BE49-F238E27FC236}">
                <a16:creationId xmlns:a16="http://schemas.microsoft.com/office/drawing/2014/main" id="{93D1643B-D784-4FF4-8406-A35D43B430ED}"/>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44FA97B-87B3-4E83-B557-26C0F5932349}"/>
              </a:ext>
            </a:extLst>
          </p:cNvPr>
          <p:cNvSpPr txBox="1"/>
          <p:nvPr/>
        </p:nvSpPr>
        <p:spPr>
          <a:xfrm>
            <a:off x="478923" y="5601125"/>
            <a:ext cx="3055571" cy="830997"/>
          </a:xfrm>
          <a:prstGeom prst="rect">
            <a:avLst/>
          </a:prstGeom>
          <a:noFill/>
        </p:spPr>
        <p:txBody>
          <a:bodyPr wrap="square" rtlCol="0">
            <a:spAutoFit/>
          </a:bodyPr>
          <a:lstStyle/>
          <a:p>
            <a:r>
              <a:rPr lang="en-US" sz="2400" dirty="0"/>
              <a:t>No ‘a/the’</a:t>
            </a:r>
          </a:p>
          <a:p>
            <a:r>
              <a:rPr lang="en-US" sz="2400" dirty="0"/>
              <a:t>No singular/plural</a:t>
            </a:r>
          </a:p>
        </p:txBody>
      </p:sp>
    </p:spTree>
    <p:custDataLst>
      <p:tags r:id="rId1"/>
    </p:custDataLst>
    <p:extLst>
      <p:ext uri="{BB962C8B-B14F-4D97-AF65-F5344CB8AC3E}">
        <p14:creationId xmlns:p14="http://schemas.microsoft.com/office/powerpoint/2010/main" val="1731697466"/>
      </p:ext>
    </p:extLst>
  </p:cSld>
  <p:clrMapOvr>
    <a:masterClrMapping/>
  </p:clrMapOvr>
  <p:transition spd="slow" advClick="0">
    <p:push dir="u"/>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3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nextCondLst>
                <p:cond evt="onClick" delay="0">
                  <p:tgtEl>
                    <p:spTgt spid="2"/>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childTnLst>
                    </p:cTn>
                  </p:par>
                </p:childTnLst>
              </p:cTn>
              <p:nextCondLst>
                <p:cond evt="onClick" delay="0">
                  <p:tgtEl>
                    <p:spTgt spid="8"/>
                  </p:tgtEl>
                </p:cond>
              </p:nextCondLst>
            </p:seq>
            <p:seq concurrent="1" nextAc="seek">
              <p:cTn id="18" restart="whenNotActive" fill="hold" evtFilter="cancelBubble" nodeType="interactiveSeq">
                <p:stCondLst>
                  <p:cond evt="onClick" delay="0">
                    <p:tgtEl>
                      <p:spTgt spid="29"/>
                    </p:tgtEl>
                  </p:cond>
                </p:stCondLst>
                <p:endSync evt="end" delay="0">
                  <p:rtn val="all"/>
                </p:endSync>
                <p:childTnLst>
                  <p:par>
                    <p:cTn id="19" fill="hold">
                      <p:stCondLst>
                        <p:cond delay="0"/>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childTnLst>
                    </p:cTn>
                  </p:par>
                </p:childTnLst>
              </p:cTn>
              <p:nextCondLst>
                <p:cond evt="onClick" delay="0">
                  <p:tgtEl>
                    <p:spTgt spid="29"/>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childTnLst>
                    </p:cTn>
                  </p:par>
                </p:childTnLst>
              </p:cTn>
              <p:nextCondLst>
                <p:cond evt="onClick" delay="0">
                  <p:tgtEl>
                    <p:spTgt spid="34"/>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par>
                          <p:cTn id="44" fill="hold">
                            <p:stCondLst>
                              <p:cond delay="1500"/>
                            </p:stCondLst>
                            <p:childTnLst>
                              <p:par>
                                <p:cTn id="45" presetID="10" presetClass="entr" presetSubtype="0" fill="hold" grpId="0" nodeType="afterEffect">
                                  <p:stCondLst>
                                    <p:cond delay="30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childTnLst>
              </p:cTn>
              <p:nextCondLst>
                <p:cond evt="onClick" delay="0">
                  <p:tgtEl>
                    <p:spTgt spid="36"/>
                  </p:tgtEl>
                </p:cond>
              </p:nextCondLst>
            </p:seq>
          </p:childTnLst>
        </p:cTn>
      </p:par>
    </p:tnLst>
    <p:bldLst>
      <p:bldP spid="12" grpId="0" animBg="1"/>
      <p:bldP spid="3" grpId="0" build="p"/>
      <p:bldP spid="5" grpId="0"/>
      <p:bldP spid="14" grpId="0"/>
      <p:bldP spid="32"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B2875AC4-41D9-447F-B368-85ACAF996C4F}"/>
              </a:ext>
            </a:extLst>
          </p:cNvPr>
          <p:cNvSpPr/>
          <p:nvPr/>
        </p:nvSpPr>
        <p:spPr>
          <a:xfrm>
            <a:off x="4350027" y="140296"/>
            <a:ext cx="4691269" cy="1669029"/>
          </a:xfrm>
          <a:prstGeom prst="roundRect">
            <a:avLst/>
          </a:prstGeom>
          <a:solidFill>
            <a:schemeClr val="bg1">
              <a:lumMod val="75000"/>
              <a:lumOff val="2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2BAAA35-8B85-46F9-A6C7-6AD2B15F3997}"/>
              </a:ext>
            </a:extLst>
          </p:cNvPr>
          <p:cNvSpPr/>
          <p:nvPr/>
        </p:nvSpPr>
        <p:spPr>
          <a:xfrm>
            <a:off x="5089721" y="3131337"/>
            <a:ext cx="5865073" cy="332398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43" name="Rectangle 42">
            <a:extLst>
              <a:ext uri="{FF2B5EF4-FFF2-40B4-BE49-F238E27FC236}">
                <a16:creationId xmlns:a16="http://schemas.microsoft.com/office/drawing/2014/main" id="{E3766312-C045-4A7B-B3D8-2F9062535433}"/>
              </a:ext>
            </a:extLst>
          </p:cNvPr>
          <p:cNvSpPr/>
          <p:nvPr/>
        </p:nvSpPr>
        <p:spPr>
          <a:xfrm>
            <a:off x="5089721" y="2617438"/>
            <a:ext cx="5865073" cy="533167"/>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B</a:t>
            </a:r>
          </a:p>
        </p:txBody>
      </p:sp>
      <p:sp>
        <p:nvSpPr>
          <p:cNvPr id="3" name="Content Placeholder 2">
            <a:extLst>
              <a:ext uri="{FF2B5EF4-FFF2-40B4-BE49-F238E27FC236}">
                <a16:creationId xmlns:a16="http://schemas.microsoft.com/office/drawing/2014/main" id="{C15782A2-0EF3-4077-8BCD-CF71995AB747}"/>
              </a:ext>
            </a:extLst>
          </p:cNvPr>
          <p:cNvSpPr>
            <a:spLocks noGrp="1"/>
          </p:cNvSpPr>
          <p:nvPr>
            <p:ph idx="1"/>
          </p:nvPr>
        </p:nvSpPr>
        <p:spPr>
          <a:xfrm>
            <a:off x="4686787" y="437819"/>
            <a:ext cx="3938518" cy="710510"/>
          </a:xfrm>
          <a:effectLst/>
        </p:spPr>
        <p:txBody>
          <a:bodyPr>
            <a:normAutofit fontScale="85000" lnSpcReduction="10000"/>
          </a:bodyPr>
          <a:lstStyle/>
          <a:p>
            <a:pPr marL="0" indent="0" algn="ctr">
              <a:buNone/>
            </a:pPr>
            <a:r>
              <a:rPr lang="en-US" sz="4800" dirty="0">
                <a:solidFill>
                  <a:srgbClr val="FF0000"/>
                </a:solidFill>
              </a:rPr>
              <a:t>A </a:t>
            </a:r>
            <a:r>
              <a:rPr lang="en-US" sz="4800" dirty="0"/>
              <a:t> wa  </a:t>
            </a:r>
            <a:r>
              <a:rPr lang="en-US" sz="4800" dirty="0">
                <a:solidFill>
                  <a:schemeClr val="accent1">
                    <a:lumMod val="75000"/>
                  </a:schemeClr>
                </a:solidFill>
              </a:rPr>
              <a:t>B </a:t>
            </a:r>
            <a:r>
              <a:rPr lang="en-US" sz="4800" dirty="0"/>
              <a:t> desu.</a:t>
            </a:r>
          </a:p>
        </p:txBody>
      </p:sp>
      <p:sp>
        <p:nvSpPr>
          <p:cNvPr id="5" name="Content Placeholder 2">
            <a:extLst>
              <a:ext uri="{FF2B5EF4-FFF2-40B4-BE49-F238E27FC236}">
                <a16:creationId xmlns:a16="http://schemas.microsoft.com/office/drawing/2014/main" id="{56D01ECB-F05B-47EF-B297-5028C4F7B98B}"/>
              </a:ext>
            </a:extLst>
          </p:cNvPr>
          <p:cNvSpPr txBox="1">
            <a:spLocks/>
          </p:cNvSpPr>
          <p:nvPr/>
        </p:nvSpPr>
        <p:spPr>
          <a:xfrm>
            <a:off x="4686787" y="1008559"/>
            <a:ext cx="3938518" cy="550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800" dirty="0">
                <a:solidFill>
                  <a:srgbClr val="FF0000"/>
                </a:solidFill>
              </a:rPr>
              <a:t>A  </a:t>
            </a:r>
            <a:r>
              <a:rPr lang="en-US" sz="4800" dirty="0"/>
              <a:t>is</a:t>
            </a:r>
            <a:r>
              <a:rPr lang="en-US" sz="4800" dirty="0">
                <a:solidFill>
                  <a:srgbClr val="FF0000"/>
                </a:solidFill>
              </a:rPr>
              <a:t>  </a:t>
            </a:r>
            <a:r>
              <a:rPr lang="en-US" sz="4800" dirty="0">
                <a:solidFill>
                  <a:schemeClr val="accent1">
                    <a:lumMod val="75000"/>
                  </a:schemeClr>
                </a:solidFill>
              </a:rPr>
              <a:t>B</a:t>
            </a:r>
            <a:r>
              <a:rPr lang="en-US" sz="4800" dirty="0"/>
              <a:t>.</a:t>
            </a:r>
          </a:p>
        </p:txBody>
      </p:sp>
      <p:grpSp>
        <p:nvGrpSpPr>
          <p:cNvPr id="8" name="Group 7">
            <a:extLst>
              <a:ext uri="{FF2B5EF4-FFF2-40B4-BE49-F238E27FC236}">
                <a16:creationId xmlns:a16="http://schemas.microsoft.com/office/drawing/2014/main" id="{F0AFC020-BD3F-4DDA-AA70-932A7302ADD3}"/>
              </a:ext>
            </a:extLst>
          </p:cNvPr>
          <p:cNvGrpSpPr/>
          <p:nvPr/>
        </p:nvGrpSpPr>
        <p:grpSpPr>
          <a:xfrm>
            <a:off x="357809" y="3155535"/>
            <a:ext cx="4094921" cy="3299791"/>
            <a:chOff x="1033670" y="2464904"/>
            <a:chExt cx="4094921" cy="3299791"/>
          </a:xfrm>
        </p:grpSpPr>
        <p:sp>
          <p:nvSpPr>
            <p:cNvPr id="7" name="Rectangle 6">
              <a:extLst>
                <a:ext uri="{FF2B5EF4-FFF2-40B4-BE49-F238E27FC236}">
                  <a16:creationId xmlns:a16="http://schemas.microsoft.com/office/drawing/2014/main" id="{78B3F604-B10A-4B8B-BD1A-1DECD9BBEBF6}"/>
                </a:ext>
              </a:extLst>
            </p:cNvPr>
            <p:cNvSpPr/>
            <p:nvPr/>
          </p:nvSpPr>
          <p:spPr>
            <a:xfrm>
              <a:off x="1033670" y="2464904"/>
              <a:ext cx="1364974" cy="329979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a:t>
              </a:r>
            </a:p>
            <a:p>
              <a:pPr algn="ctr"/>
              <a:r>
                <a:rPr lang="en-US" sz="2400" dirty="0"/>
                <a:t>You</a:t>
              </a:r>
            </a:p>
            <a:p>
              <a:pPr algn="ctr"/>
              <a:r>
                <a:rPr lang="en-US" sz="2400" dirty="0"/>
                <a:t>He</a:t>
              </a:r>
            </a:p>
            <a:p>
              <a:pPr algn="ctr"/>
              <a:r>
                <a:rPr lang="en-US" sz="2400" dirty="0"/>
                <a:t>She</a:t>
              </a:r>
            </a:p>
            <a:p>
              <a:pPr algn="ctr"/>
              <a:r>
                <a:rPr lang="en-US" sz="2400" dirty="0"/>
                <a:t>They</a:t>
              </a:r>
            </a:p>
            <a:p>
              <a:pPr algn="ctr"/>
              <a:r>
                <a:rPr lang="en-US" sz="2400" dirty="0"/>
                <a:t>We</a:t>
              </a:r>
            </a:p>
            <a:p>
              <a:pPr algn="ctr"/>
              <a:r>
                <a:rPr lang="en-US" sz="2400" dirty="0"/>
                <a:t>It/This</a:t>
              </a:r>
            </a:p>
          </p:txBody>
        </p:sp>
        <p:sp>
          <p:nvSpPr>
            <p:cNvPr id="26" name="Rectangle 25">
              <a:extLst>
                <a:ext uri="{FF2B5EF4-FFF2-40B4-BE49-F238E27FC236}">
                  <a16:creationId xmlns:a16="http://schemas.microsoft.com/office/drawing/2014/main" id="{54D3B0BA-6098-4D12-AAC8-DB6EAC525B42}"/>
                </a:ext>
              </a:extLst>
            </p:cNvPr>
            <p:cNvSpPr/>
            <p:nvPr/>
          </p:nvSpPr>
          <p:spPr>
            <a:xfrm>
              <a:off x="2398643" y="2464904"/>
              <a:ext cx="2729948" cy="3299791"/>
            </a:xfrm>
            <a:prstGeom prst="rect">
              <a:avLst/>
            </a:prstGeom>
            <a:solidFill>
              <a:srgbClr val="F292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Watashi</a:t>
              </a:r>
            </a:p>
            <a:p>
              <a:pPr algn="ctr"/>
              <a:r>
                <a:rPr lang="en-US" sz="2400" dirty="0"/>
                <a:t>Anata</a:t>
              </a:r>
            </a:p>
            <a:p>
              <a:pPr algn="ctr"/>
              <a:r>
                <a:rPr lang="en-US" sz="2400" dirty="0"/>
                <a:t>Kare</a:t>
              </a:r>
            </a:p>
            <a:p>
              <a:pPr algn="ctr"/>
              <a:r>
                <a:rPr lang="en-US" sz="2400" dirty="0"/>
                <a:t>Kanojo</a:t>
              </a:r>
            </a:p>
            <a:p>
              <a:pPr algn="ctr"/>
              <a:r>
                <a:rPr lang="en-US" sz="2400" dirty="0"/>
                <a:t>Karera</a:t>
              </a:r>
            </a:p>
            <a:p>
              <a:pPr algn="ctr"/>
              <a:r>
                <a:rPr lang="en-US" sz="2400" dirty="0"/>
                <a:t>Watashitachi</a:t>
              </a:r>
            </a:p>
            <a:p>
              <a:pPr algn="ctr"/>
              <a:r>
                <a:rPr lang="en-US" sz="2400" dirty="0"/>
                <a:t>Kore</a:t>
              </a:r>
            </a:p>
          </p:txBody>
        </p:sp>
      </p:grpSp>
      <p:grpSp>
        <p:nvGrpSpPr>
          <p:cNvPr id="15" name="Group 14">
            <a:extLst>
              <a:ext uri="{FF2B5EF4-FFF2-40B4-BE49-F238E27FC236}">
                <a16:creationId xmlns:a16="http://schemas.microsoft.com/office/drawing/2014/main" id="{47A37621-558C-477D-9ED8-12D6796A8A11}"/>
              </a:ext>
            </a:extLst>
          </p:cNvPr>
          <p:cNvGrpSpPr/>
          <p:nvPr/>
        </p:nvGrpSpPr>
        <p:grpSpPr>
          <a:xfrm>
            <a:off x="8736358" y="3315845"/>
            <a:ext cx="2415208" cy="2728663"/>
            <a:chOff x="9186932" y="4182234"/>
            <a:chExt cx="2415208" cy="2728663"/>
          </a:xfrm>
        </p:grpSpPr>
        <p:pic>
          <p:nvPicPr>
            <p:cNvPr id="4104" name="Picture 8" descr="Image result for policeman clipart">
              <a:extLst>
                <a:ext uri="{FF2B5EF4-FFF2-40B4-BE49-F238E27FC236}">
                  <a16:creationId xmlns:a16="http://schemas.microsoft.com/office/drawing/2014/main" id="{31EC8476-7B33-4493-9A8E-DB0891B2F2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1870" y="4182234"/>
              <a:ext cx="1805333" cy="18053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41EDFFD-44A0-4A7E-978F-AEBE2A64CE81}"/>
                </a:ext>
              </a:extLst>
            </p:cNvPr>
            <p:cNvSpPr txBox="1"/>
            <p:nvPr/>
          </p:nvSpPr>
          <p:spPr>
            <a:xfrm>
              <a:off x="9186932" y="5987567"/>
              <a:ext cx="2415208" cy="923330"/>
            </a:xfrm>
            <a:prstGeom prst="rect">
              <a:avLst/>
            </a:prstGeom>
            <a:noFill/>
          </p:spPr>
          <p:txBody>
            <a:bodyPr wrap="square" rtlCol="0">
              <a:spAutoFit/>
            </a:bodyPr>
            <a:lstStyle/>
            <a:p>
              <a:pPr algn="ctr"/>
              <a:r>
                <a:rPr lang="en-US" b="1" dirty="0">
                  <a:solidFill>
                    <a:schemeClr val="bg1"/>
                  </a:solidFill>
                </a:rPr>
                <a:t>Keisatsu kan</a:t>
              </a:r>
            </a:p>
            <a:p>
              <a:pPr algn="ctr"/>
              <a:r>
                <a:rPr lang="en-US" dirty="0">
                  <a:solidFill>
                    <a:schemeClr val="bg1"/>
                  </a:solidFill>
                </a:rPr>
                <a:t>(Ke </a:t>
              </a:r>
              <a:r>
                <a:rPr lang="en-US" dirty="0" err="1">
                  <a:solidFill>
                    <a:schemeClr val="bg1"/>
                  </a:solidFill>
                </a:rPr>
                <a:t>i</a:t>
              </a:r>
              <a:r>
                <a:rPr lang="en-US" dirty="0">
                  <a:solidFill>
                    <a:schemeClr val="bg1"/>
                  </a:solidFill>
                </a:rPr>
                <a:t> sa tsu kan)</a:t>
              </a:r>
            </a:p>
            <a:p>
              <a:pPr algn="ctr"/>
              <a:r>
                <a:rPr lang="en-US" dirty="0">
                  <a:solidFill>
                    <a:schemeClr val="bg1"/>
                  </a:solidFill>
                </a:rPr>
                <a:t>Policemen</a:t>
              </a:r>
            </a:p>
          </p:txBody>
        </p:sp>
      </p:grpSp>
      <p:grpSp>
        <p:nvGrpSpPr>
          <p:cNvPr id="17" name="Group 16">
            <a:extLst>
              <a:ext uri="{FF2B5EF4-FFF2-40B4-BE49-F238E27FC236}">
                <a16:creationId xmlns:a16="http://schemas.microsoft.com/office/drawing/2014/main" id="{4E5E4365-8234-4EC3-B83B-5E5FF2076AF9}"/>
              </a:ext>
            </a:extLst>
          </p:cNvPr>
          <p:cNvGrpSpPr/>
          <p:nvPr/>
        </p:nvGrpSpPr>
        <p:grpSpPr>
          <a:xfrm>
            <a:off x="5206516" y="3351667"/>
            <a:ext cx="1761754" cy="2692841"/>
            <a:chOff x="5848595" y="1766392"/>
            <a:chExt cx="1761754" cy="2692841"/>
          </a:xfrm>
        </p:grpSpPr>
        <p:pic>
          <p:nvPicPr>
            <p:cNvPr id="4106" name="Picture 10" descr="Image result for student clipart">
              <a:extLst>
                <a:ext uri="{FF2B5EF4-FFF2-40B4-BE49-F238E27FC236}">
                  <a16:creationId xmlns:a16="http://schemas.microsoft.com/office/drawing/2014/main" id="{1479910C-EDF7-4CCB-A69D-EF0E0F1939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8595" y="1766392"/>
              <a:ext cx="1761754" cy="1662608"/>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F25252D9-894B-4D3C-BA7F-878FD993377B}"/>
                </a:ext>
              </a:extLst>
            </p:cNvPr>
            <p:cNvSpPr txBox="1"/>
            <p:nvPr/>
          </p:nvSpPr>
          <p:spPr>
            <a:xfrm>
              <a:off x="5848595" y="3535903"/>
              <a:ext cx="1581769" cy="923330"/>
            </a:xfrm>
            <a:prstGeom prst="rect">
              <a:avLst/>
            </a:prstGeom>
            <a:noFill/>
          </p:spPr>
          <p:txBody>
            <a:bodyPr wrap="square" rtlCol="0">
              <a:spAutoFit/>
            </a:bodyPr>
            <a:lstStyle/>
            <a:p>
              <a:pPr algn="ctr"/>
              <a:r>
                <a:rPr lang="en-US" b="1" dirty="0">
                  <a:solidFill>
                    <a:schemeClr val="bg1"/>
                  </a:solidFill>
                </a:rPr>
                <a:t>Gakusei</a:t>
              </a:r>
            </a:p>
            <a:p>
              <a:pPr algn="ctr"/>
              <a:r>
                <a:rPr lang="en-US" dirty="0">
                  <a:solidFill>
                    <a:schemeClr val="bg1"/>
                  </a:solidFill>
                </a:rPr>
                <a:t>(Ga ku se I)</a:t>
              </a:r>
            </a:p>
            <a:p>
              <a:pPr algn="ctr"/>
              <a:r>
                <a:rPr lang="en-US" dirty="0">
                  <a:solidFill>
                    <a:schemeClr val="bg1"/>
                  </a:solidFill>
                </a:rPr>
                <a:t>Student</a:t>
              </a:r>
            </a:p>
          </p:txBody>
        </p:sp>
      </p:grpSp>
      <p:grpSp>
        <p:nvGrpSpPr>
          <p:cNvPr id="13" name="Group 12">
            <a:extLst>
              <a:ext uri="{FF2B5EF4-FFF2-40B4-BE49-F238E27FC236}">
                <a16:creationId xmlns:a16="http://schemas.microsoft.com/office/drawing/2014/main" id="{357CF712-F938-41B3-8A76-363406F92832}"/>
              </a:ext>
            </a:extLst>
          </p:cNvPr>
          <p:cNvGrpSpPr/>
          <p:nvPr/>
        </p:nvGrpSpPr>
        <p:grpSpPr>
          <a:xfrm>
            <a:off x="7288970" y="3364919"/>
            <a:ext cx="1805334" cy="2677121"/>
            <a:chOff x="6208229" y="4233776"/>
            <a:chExt cx="1805334" cy="2677121"/>
          </a:xfrm>
        </p:grpSpPr>
        <p:pic>
          <p:nvPicPr>
            <p:cNvPr id="4098" name="Picture 2" descr="Image result for doctor">
              <a:extLst>
                <a:ext uri="{FF2B5EF4-FFF2-40B4-BE49-F238E27FC236}">
                  <a16:creationId xmlns:a16="http://schemas.microsoft.com/office/drawing/2014/main" id="{86AC96D4-33A5-4C1A-881C-E2E9C1E0472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08229" y="4233776"/>
              <a:ext cx="1805334" cy="1805334"/>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82851040-7AEA-4DD8-A608-F507DD27A35C}"/>
                </a:ext>
              </a:extLst>
            </p:cNvPr>
            <p:cNvSpPr txBox="1"/>
            <p:nvPr/>
          </p:nvSpPr>
          <p:spPr>
            <a:xfrm>
              <a:off x="6208229" y="5987567"/>
              <a:ext cx="1222135" cy="923330"/>
            </a:xfrm>
            <a:prstGeom prst="rect">
              <a:avLst/>
            </a:prstGeom>
            <a:noFill/>
          </p:spPr>
          <p:txBody>
            <a:bodyPr wrap="square" rtlCol="0">
              <a:spAutoFit/>
            </a:bodyPr>
            <a:lstStyle/>
            <a:p>
              <a:pPr algn="ctr"/>
              <a:r>
                <a:rPr lang="en-US" b="1" dirty="0">
                  <a:solidFill>
                    <a:schemeClr val="bg1"/>
                  </a:solidFill>
                </a:rPr>
                <a:t>Isha</a:t>
              </a:r>
            </a:p>
            <a:p>
              <a:pPr algn="ctr"/>
              <a:r>
                <a:rPr lang="en-US" dirty="0">
                  <a:solidFill>
                    <a:schemeClr val="bg1"/>
                  </a:solidFill>
                </a:rPr>
                <a:t>(I sha)</a:t>
              </a:r>
            </a:p>
            <a:p>
              <a:pPr algn="ctr"/>
              <a:r>
                <a:rPr lang="en-US" dirty="0">
                  <a:solidFill>
                    <a:schemeClr val="bg1"/>
                  </a:solidFill>
                </a:rPr>
                <a:t>Doctor</a:t>
              </a:r>
            </a:p>
          </p:txBody>
        </p:sp>
      </p:grpSp>
      <p:sp>
        <p:nvSpPr>
          <p:cNvPr id="41" name="Rectangle 40">
            <a:extLst>
              <a:ext uri="{FF2B5EF4-FFF2-40B4-BE49-F238E27FC236}">
                <a16:creationId xmlns:a16="http://schemas.microsoft.com/office/drawing/2014/main" id="{BC9F92F2-1C09-46AE-B0DA-592F4ABB1863}"/>
              </a:ext>
            </a:extLst>
          </p:cNvPr>
          <p:cNvSpPr/>
          <p:nvPr/>
        </p:nvSpPr>
        <p:spPr>
          <a:xfrm>
            <a:off x="357808" y="2622368"/>
            <a:ext cx="4094922" cy="53316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a:t>
            </a:r>
          </a:p>
        </p:txBody>
      </p:sp>
      <p:sp>
        <p:nvSpPr>
          <p:cNvPr id="45" name="Title 1">
            <a:extLst>
              <a:ext uri="{FF2B5EF4-FFF2-40B4-BE49-F238E27FC236}">
                <a16:creationId xmlns:a16="http://schemas.microsoft.com/office/drawing/2014/main" id="{99E3C400-2BC6-42DA-A45D-5B6FBF398E02}"/>
              </a:ext>
            </a:extLst>
          </p:cNvPr>
          <p:cNvSpPr>
            <a:spLocks noGrp="1"/>
          </p:cNvSpPr>
          <p:nvPr>
            <p:ph type="title"/>
          </p:nvPr>
        </p:nvSpPr>
        <p:spPr>
          <a:xfrm>
            <a:off x="810000" y="447188"/>
            <a:ext cx="10571998" cy="970450"/>
          </a:xfrm>
        </p:spPr>
        <p:txBody>
          <a:bodyPr/>
          <a:lstStyle/>
          <a:p>
            <a:r>
              <a:rPr lang="en-US" dirty="0"/>
              <a:t>Practice</a:t>
            </a:r>
          </a:p>
        </p:txBody>
      </p:sp>
      <p:sp>
        <p:nvSpPr>
          <p:cNvPr id="21" name="Isosceles Triangle 20">
            <a:hlinkClick r:id="" action="ppaction://hlinkshowjump?jump=nextslide"/>
            <a:extLst>
              <a:ext uri="{FF2B5EF4-FFF2-40B4-BE49-F238E27FC236}">
                <a16:creationId xmlns:a16="http://schemas.microsoft.com/office/drawing/2014/main" id="{D2A0F354-C6DA-4A81-9CCD-681CFF80C84A}"/>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hlinkClick r:id="" action="ppaction://hlinkshowjump?jump=previousslide"/>
            <a:extLst>
              <a:ext uri="{FF2B5EF4-FFF2-40B4-BE49-F238E27FC236}">
                <a16:creationId xmlns:a16="http://schemas.microsoft.com/office/drawing/2014/main" id="{A637C45B-9E46-4DB4-B45D-C6D5FDFEB9C5}"/>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60851930"/>
      </p:ext>
    </p:extLst>
  </p:cSld>
  <p:clrMapOvr>
    <a:masterClrMapping/>
  </p:clrMapOvr>
  <p:transition spd="slow" advClick="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20B946-9DAC-42A2-A371-EB9D28ED87EB}"/>
              </a:ext>
            </a:extLst>
          </p:cNvPr>
          <p:cNvSpPr txBox="1"/>
          <p:nvPr/>
        </p:nvSpPr>
        <p:spPr>
          <a:xfrm>
            <a:off x="3260035" y="3004931"/>
            <a:ext cx="6016487" cy="1938992"/>
          </a:xfrm>
          <a:prstGeom prst="rect">
            <a:avLst/>
          </a:prstGeom>
          <a:noFill/>
        </p:spPr>
        <p:txBody>
          <a:bodyPr wrap="square" rtlCol="0">
            <a:spAutoFit/>
          </a:bodyPr>
          <a:lstStyle/>
          <a:p>
            <a:pPr algn="ctr"/>
            <a:r>
              <a:rPr lang="en-US" sz="4000" dirty="0"/>
              <a:t>Now it is your turn to do a self introduction in Japanese</a:t>
            </a:r>
          </a:p>
        </p:txBody>
      </p:sp>
      <p:sp>
        <p:nvSpPr>
          <p:cNvPr id="6" name="Title 1">
            <a:extLst>
              <a:ext uri="{FF2B5EF4-FFF2-40B4-BE49-F238E27FC236}">
                <a16:creationId xmlns:a16="http://schemas.microsoft.com/office/drawing/2014/main" id="{99D7DB50-F066-4FF9-B3FD-0E3731519ACA}"/>
              </a:ext>
            </a:extLst>
          </p:cNvPr>
          <p:cNvSpPr>
            <a:spLocks noGrp="1"/>
          </p:cNvSpPr>
          <p:nvPr>
            <p:ph type="title"/>
          </p:nvPr>
        </p:nvSpPr>
        <p:spPr>
          <a:xfrm>
            <a:off x="810000" y="447188"/>
            <a:ext cx="10571998" cy="970450"/>
          </a:xfrm>
        </p:spPr>
        <p:txBody>
          <a:bodyPr/>
          <a:lstStyle/>
          <a:p>
            <a:r>
              <a:rPr lang="en-US" dirty="0"/>
              <a:t>Practice</a:t>
            </a:r>
          </a:p>
        </p:txBody>
      </p:sp>
      <p:sp>
        <p:nvSpPr>
          <p:cNvPr id="4" name="Isosceles Triangle 3">
            <a:hlinkClick r:id="" action="ppaction://hlinkshowjump?jump=nextslide"/>
            <a:extLst>
              <a:ext uri="{FF2B5EF4-FFF2-40B4-BE49-F238E27FC236}">
                <a16:creationId xmlns:a16="http://schemas.microsoft.com/office/drawing/2014/main" id="{706AC006-D5CE-4166-80CC-5779EF976551}"/>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a:hlinkClick r:id="" action="ppaction://hlinkshowjump?jump=previousslide"/>
            <a:extLst>
              <a:ext uri="{FF2B5EF4-FFF2-40B4-BE49-F238E27FC236}">
                <a16:creationId xmlns:a16="http://schemas.microsoft.com/office/drawing/2014/main" id="{07FB5BF0-EC18-41A6-A029-0FF2293C9BE9}"/>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84198547"/>
      </p:ext>
    </p:extLst>
  </p:cSld>
  <p:clrMapOvr>
    <a:masterClrMapping/>
  </p:clrMapOvr>
  <p:transition spd="slow" advClick="0">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D2CA-B80B-40F4-A1CB-9E7B8B007C49}"/>
              </a:ext>
            </a:extLst>
          </p:cNvPr>
          <p:cNvSpPr>
            <a:spLocks noGrp="1"/>
          </p:cNvSpPr>
          <p:nvPr>
            <p:ph type="title"/>
          </p:nvPr>
        </p:nvSpPr>
        <p:spPr>
          <a:xfrm>
            <a:off x="810000" y="447188"/>
            <a:ext cx="10571998" cy="970450"/>
          </a:xfrm>
        </p:spPr>
        <p:txBody>
          <a:bodyPr>
            <a:normAutofit/>
          </a:bodyPr>
          <a:lstStyle/>
          <a:p>
            <a:r>
              <a:rPr lang="en-US" dirty="0"/>
              <a:t>Roleplay</a:t>
            </a:r>
          </a:p>
        </p:txBody>
      </p:sp>
      <p:graphicFrame>
        <p:nvGraphicFramePr>
          <p:cNvPr id="5" name="Content Placeholder 2">
            <a:extLst>
              <a:ext uri="{FF2B5EF4-FFF2-40B4-BE49-F238E27FC236}">
                <a16:creationId xmlns:a16="http://schemas.microsoft.com/office/drawing/2014/main" id="{A46390DE-2579-434F-A0EF-8DB0B1390B25}"/>
              </a:ext>
            </a:extLst>
          </p:cNvPr>
          <p:cNvGraphicFramePr>
            <a:graphicFrameLocks noGrp="1"/>
          </p:cNvGraphicFramePr>
          <p:nvPr>
            <p:ph idx="1"/>
            <p:extLst>
              <p:ext uri="{D42A27DB-BD31-4B8C-83A1-F6EECF244321}">
                <p14:modId xmlns:p14="http://schemas.microsoft.com/office/powerpoint/2010/main" val="3909476708"/>
              </p:ext>
            </p:extLst>
          </p:nvPr>
        </p:nvGraphicFramePr>
        <p:xfrm>
          <a:off x="819150" y="2494722"/>
          <a:ext cx="10553700" cy="33647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Isosceles Triangle 7">
            <a:hlinkClick r:id="" action="ppaction://hlinkshowjump?jump=nextslide"/>
            <a:extLst>
              <a:ext uri="{FF2B5EF4-FFF2-40B4-BE49-F238E27FC236}">
                <a16:creationId xmlns:a16="http://schemas.microsoft.com/office/drawing/2014/main" id="{C8FE25AE-E4DB-484F-8EAF-5CB252186333}"/>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hlinkClick r:id="" action="ppaction://hlinkshowjump?jump=previousslide"/>
            <a:extLst>
              <a:ext uri="{FF2B5EF4-FFF2-40B4-BE49-F238E27FC236}">
                <a16:creationId xmlns:a16="http://schemas.microsoft.com/office/drawing/2014/main" id="{A298D64A-08C1-402F-B1BE-4B66EC5227E8}"/>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E7971D3-E285-4F01-8728-7411C9E13AE3}"/>
              </a:ext>
            </a:extLst>
          </p:cNvPr>
          <p:cNvSpPr/>
          <p:nvPr/>
        </p:nvSpPr>
        <p:spPr>
          <a:xfrm>
            <a:off x="970671" y="3105443"/>
            <a:ext cx="647114" cy="647114"/>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1</a:t>
            </a:r>
            <a:endParaRPr lang="en-US" dirty="0">
              <a:solidFill>
                <a:sysClr val="windowText" lastClr="000000"/>
              </a:solidFill>
            </a:endParaRPr>
          </a:p>
        </p:txBody>
      </p:sp>
      <p:sp>
        <p:nvSpPr>
          <p:cNvPr id="11" name="Oval 10">
            <a:extLst>
              <a:ext uri="{FF2B5EF4-FFF2-40B4-BE49-F238E27FC236}">
                <a16:creationId xmlns:a16="http://schemas.microsoft.com/office/drawing/2014/main" id="{06D6E0CD-E752-4557-9F92-1B5FDAB7D996}"/>
              </a:ext>
            </a:extLst>
          </p:cNvPr>
          <p:cNvSpPr/>
          <p:nvPr/>
        </p:nvSpPr>
        <p:spPr>
          <a:xfrm>
            <a:off x="4628271" y="3105443"/>
            <a:ext cx="647114" cy="647114"/>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2</a:t>
            </a:r>
            <a:endParaRPr lang="en-US" dirty="0">
              <a:solidFill>
                <a:sysClr val="windowText" lastClr="000000"/>
              </a:solidFill>
            </a:endParaRPr>
          </a:p>
        </p:txBody>
      </p:sp>
      <p:sp>
        <p:nvSpPr>
          <p:cNvPr id="12" name="Oval 11">
            <a:extLst>
              <a:ext uri="{FF2B5EF4-FFF2-40B4-BE49-F238E27FC236}">
                <a16:creationId xmlns:a16="http://schemas.microsoft.com/office/drawing/2014/main" id="{8CC6E514-B131-4606-AEAB-F7AEE2D5DC66}"/>
              </a:ext>
            </a:extLst>
          </p:cNvPr>
          <p:cNvSpPr/>
          <p:nvPr/>
        </p:nvSpPr>
        <p:spPr>
          <a:xfrm>
            <a:off x="8102991" y="3105443"/>
            <a:ext cx="647114" cy="647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3</a:t>
            </a:r>
            <a:endParaRPr lang="en-US" dirty="0"/>
          </a:p>
        </p:txBody>
      </p:sp>
    </p:spTree>
    <p:custDataLst>
      <p:tags r:id="rId1"/>
    </p:custDataLst>
    <p:extLst>
      <p:ext uri="{BB962C8B-B14F-4D97-AF65-F5344CB8AC3E}">
        <p14:creationId xmlns:p14="http://schemas.microsoft.com/office/powerpoint/2010/main" val="2046651710"/>
      </p:ext>
    </p:extLst>
  </p:cSld>
  <p:clrMapOvr>
    <a:masterClrMapping/>
  </p:clrMapOvr>
  <p:transition spd="slow" advClick="0">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D2CA-B80B-40F4-A1CB-9E7B8B007C49}"/>
              </a:ext>
            </a:extLst>
          </p:cNvPr>
          <p:cNvSpPr>
            <a:spLocks noGrp="1"/>
          </p:cNvSpPr>
          <p:nvPr>
            <p:ph type="title"/>
          </p:nvPr>
        </p:nvSpPr>
        <p:spPr>
          <a:xfrm>
            <a:off x="810000" y="447188"/>
            <a:ext cx="10571998" cy="970450"/>
          </a:xfrm>
        </p:spPr>
        <p:txBody>
          <a:bodyPr>
            <a:normAutofit/>
          </a:bodyPr>
          <a:lstStyle/>
          <a:p>
            <a:r>
              <a:rPr lang="en-US" dirty="0"/>
              <a:t>Roleplay Part 2</a:t>
            </a:r>
          </a:p>
        </p:txBody>
      </p:sp>
      <p:graphicFrame>
        <p:nvGraphicFramePr>
          <p:cNvPr id="5" name="Content Placeholder 2">
            <a:extLst>
              <a:ext uri="{FF2B5EF4-FFF2-40B4-BE49-F238E27FC236}">
                <a16:creationId xmlns:a16="http://schemas.microsoft.com/office/drawing/2014/main" id="{A46390DE-2579-434F-A0EF-8DB0B1390B25}"/>
              </a:ext>
            </a:extLst>
          </p:cNvPr>
          <p:cNvGraphicFramePr>
            <a:graphicFrameLocks noGrp="1"/>
          </p:cNvGraphicFramePr>
          <p:nvPr>
            <p:ph idx="1"/>
            <p:extLst>
              <p:ext uri="{D42A27DB-BD31-4B8C-83A1-F6EECF244321}">
                <p14:modId xmlns:p14="http://schemas.microsoft.com/office/powerpoint/2010/main" val="225888467"/>
              </p:ext>
            </p:extLst>
          </p:nvPr>
        </p:nvGraphicFramePr>
        <p:xfrm>
          <a:off x="819150" y="3324716"/>
          <a:ext cx="10553700" cy="33647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Oval 2">
            <a:extLst>
              <a:ext uri="{FF2B5EF4-FFF2-40B4-BE49-F238E27FC236}">
                <a16:creationId xmlns:a16="http://schemas.microsoft.com/office/drawing/2014/main" id="{C16271BE-B92B-4588-B072-5DDDF0993296}"/>
              </a:ext>
            </a:extLst>
          </p:cNvPr>
          <p:cNvSpPr/>
          <p:nvPr/>
        </p:nvSpPr>
        <p:spPr>
          <a:xfrm>
            <a:off x="970671" y="3935437"/>
            <a:ext cx="647114" cy="647114"/>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1</a:t>
            </a:r>
            <a:endParaRPr lang="en-US" dirty="0">
              <a:solidFill>
                <a:sysClr val="windowText" lastClr="000000"/>
              </a:solidFill>
            </a:endParaRPr>
          </a:p>
        </p:txBody>
      </p:sp>
      <p:sp>
        <p:nvSpPr>
          <p:cNvPr id="6" name="Oval 5">
            <a:extLst>
              <a:ext uri="{FF2B5EF4-FFF2-40B4-BE49-F238E27FC236}">
                <a16:creationId xmlns:a16="http://schemas.microsoft.com/office/drawing/2014/main" id="{380FDBB3-B576-4F09-B794-4424690E362B}"/>
              </a:ext>
            </a:extLst>
          </p:cNvPr>
          <p:cNvSpPr/>
          <p:nvPr/>
        </p:nvSpPr>
        <p:spPr>
          <a:xfrm>
            <a:off x="4628271" y="3935437"/>
            <a:ext cx="647114" cy="647114"/>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2</a:t>
            </a:r>
            <a:endParaRPr lang="en-US" dirty="0">
              <a:solidFill>
                <a:sysClr val="windowText" lastClr="000000"/>
              </a:solidFill>
            </a:endParaRPr>
          </a:p>
        </p:txBody>
      </p:sp>
      <p:sp>
        <p:nvSpPr>
          <p:cNvPr id="7" name="Oval 6">
            <a:extLst>
              <a:ext uri="{FF2B5EF4-FFF2-40B4-BE49-F238E27FC236}">
                <a16:creationId xmlns:a16="http://schemas.microsoft.com/office/drawing/2014/main" id="{D9F1AC34-739E-43DF-BB34-39F6C840659E}"/>
              </a:ext>
            </a:extLst>
          </p:cNvPr>
          <p:cNvSpPr/>
          <p:nvPr/>
        </p:nvSpPr>
        <p:spPr>
          <a:xfrm>
            <a:off x="8102991" y="3935437"/>
            <a:ext cx="647114" cy="647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3</a:t>
            </a:r>
            <a:endParaRPr lang="en-US" dirty="0"/>
          </a:p>
        </p:txBody>
      </p:sp>
      <p:sp>
        <p:nvSpPr>
          <p:cNvPr id="8" name="TextBox 7">
            <a:extLst>
              <a:ext uri="{FF2B5EF4-FFF2-40B4-BE49-F238E27FC236}">
                <a16:creationId xmlns:a16="http://schemas.microsoft.com/office/drawing/2014/main" id="{E8F60BBE-8045-43CC-B16F-0E56E69E9D05}"/>
              </a:ext>
            </a:extLst>
          </p:cNvPr>
          <p:cNvSpPr txBox="1"/>
          <p:nvPr/>
        </p:nvSpPr>
        <p:spPr>
          <a:xfrm>
            <a:off x="2528515" y="2673356"/>
            <a:ext cx="7656494" cy="707886"/>
          </a:xfrm>
          <a:prstGeom prst="rect">
            <a:avLst/>
          </a:prstGeom>
          <a:noFill/>
        </p:spPr>
        <p:txBody>
          <a:bodyPr wrap="square" rtlCol="0">
            <a:spAutoFit/>
          </a:bodyPr>
          <a:lstStyle/>
          <a:p>
            <a:pPr algn="ctr"/>
            <a:r>
              <a:rPr lang="en-US" sz="4000" dirty="0"/>
              <a:t>Now, let’s break them up!</a:t>
            </a:r>
          </a:p>
        </p:txBody>
      </p:sp>
      <p:sp>
        <p:nvSpPr>
          <p:cNvPr id="9" name="Isosceles Triangle 8">
            <a:hlinkClick r:id="" action="ppaction://hlinkshowjump?jump=nextslide"/>
            <a:extLst>
              <a:ext uri="{FF2B5EF4-FFF2-40B4-BE49-F238E27FC236}">
                <a16:creationId xmlns:a16="http://schemas.microsoft.com/office/drawing/2014/main" id="{F781C352-DCB7-458C-93A5-7C5762020AF7}"/>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hlinkClick r:id="" action="ppaction://hlinkshowjump?jump=previousslide"/>
            <a:extLst>
              <a:ext uri="{FF2B5EF4-FFF2-40B4-BE49-F238E27FC236}">
                <a16:creationId xmlns:a16="http://schemas.microsoft.com/office/drawing/2014/main" id="{0C7275E8-D214-4FA7-9FC6-79163CFDE128}"/>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42324847"/>
      </p:ext>
    </p:extLst>
  </p:cSld>
  <p:clrMapOvr>
    <a:masterClrMapping/>
  </p:clrMapOvr>
  <p:transition spd="slow" advClick="0">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2839A1C-34CB-4C3C-8531-CA67525FD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97F115-57A3-4CCC-A8CA-403E71F01BA0}"/>
              </a:ext>
            </a:extLst>
          </p:cNvPr>
          <p:cNvSpPr>
            <a:spLocks noGrp="1"/>
          </p:cNvSpPr>
          <p:nvPr>
            <p:ph type="title"/>
          </p:nvPr>
        </p:nvSpPr>
        <p:spPr>
          <a:xfrm>
            <a:off x="5886449" y="1032918"/>
            <a:ext cx="2343151" cy="4792165"/>
          </a:xfrm>
          <a:effectLst/>
        </p:spPr>
        <p:txBody>
          <a:bodyPr vert="horz" lIns="91440" tIns="45720" rIns="91440" bIns="45720" rtlCol="0" anchor="ctr">
            <a:normAutofit/>
          </a:bodyPr>
          <a:lstStyle/>
          <a:p>
            <a:r>
              <a:rPr lang="en-US" sz="6600" dirty="0"/>
              <a:t>Quiz</a:t>
            </a:r>
          </a:p>
        </p:txBody>
      </p:sp>
      <p:sp>
        <p:nvSpPr>
          <p:cNvPr id="3" name="Pentagon 2"/>
          <p:cNvSpPr/>
          <p:nvPr/>
        </p:nvSpPr>
        <p:spPr>
          <a:xfrm>
            <a:off x="0" y="-3175"/>
            <a:ext cx="4629150" cy="6861175"/>
          </a:xfrm>
          <a:prstGeom prst="homePlat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SG"/>
          </a:p>
        </p:txBody>
      </p:sp>
      <p:sp>
        <p:nvSpPr>
          <p:cNvPr id="6" name="Isosceles Triangle 5">
            <a:hlinkClick r:id="" action="ppaction://hlinkshowjump?jump=nextslide"/>
            <a:extLst>
              <a:ext uri="{FF2B5EF4-FFF2-40B4-BE49-F238E27FC236}">
                <a16:creationId xmlns:a16="http://schemas.microsoft.com/office/drawing/2014/main" id="{2FE94F0D-2698-4AF7-BC22-9257CDAF68CD}"/>
              </a:ext>
            </a:extLst>
          </p:cNvPr>
          <p:cNvSpPr/>
          <p:nvPr/>
        </p:nvSpPr>
        <p:spPr>
          <a:xfrm rot="5400000">
            <a:off x="8150551" y="2971455"/>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158206"/>
      </p:ext>
    </p:extLst>
  </p:cSld>
  <p:clrMapOvr>
    <a:masterClrMapping/>
  </p:clrMapOvr>
  <p:transition spd="slow" advClick="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7F9EC-42CD-4FA1-AF45-89C0AE89FB43}"/>
              </a:ext>
            </a:extLst>
          </p:cNvPr>
          <p:cNvSpPr>
            <a:spLocks noGrp="1"/>
          </p:cNvSpPr>
          <p:nvPr>
            <p:ph type="title"/>
          </p:nvPr>
        </p:nvSpPr>
        <p:spPr/>
        <p:txBody>
          <a:bodyPr/>
          <a:lstStyle/>
          <a:p>
            <a:r>
              <a:rPr lang="en-US" dirty="0"/>
              <a:t>Reconstruct</a:t>
            </a:r>
          </a:p>
        </p:txBody>
      </p:sp>
      <p:sp>
        <p:nvSpPr>
          <p:cNvPr id="4" name="TextBox 3">
            <a:extLst>
              <a:ext uri="{FF2B5EF4-FFF2-40B4-BE49-F238E27FC236}">
                <a16:creationId xmlns:a16="http://schemas.microsoft.com/office/drawing/2014/main" id="{AFF92D40-B35D-41E2-B2C6-6D6E6F5CEC3F}"/>
              </a:ext>
            </a:extLst>
          </p:cNvPr>
          <p:cNvSpPr txBox="1"/>
          <p:nvPr/>
        </p:nvSpPr>
        <p:spPr>
          <a:xfrm>
            <a:off x="1784417" y="2423702"/>
            <a:ext cx="8654893" cy="1323439"/>
          </a:xfrm>
          <a:prstGeom prst="rect">
            <a:avLst/>
          </a:prstGeom>
          <a:noFill/>
        </p:spPr>
        <p:txBody>
          <a:bodyPr wrap="square" rtlCol="0">
            <a:spAutoFit/>
          </a:bodyPr>
          <a:lstStyle/>
          <a:p>
            <a:pPr algn="ctr"/>
            <a:r>
              <a:rPr lang="en-US" sz="4000" dirty="0"/>
              <a:t>Form sentences and strike conversations within your groups</a:t>
            </a:r>
          </a:p>
        </p:txBody>
      </p:sp>
      <p:grpSp>
        <p:nvGrpSpPr>
          <p:cNvPr id="5" name="Group 4">
            <a:extLst>
              <a:ext uri="{FF2B5EF4-FFF2-40B4-BE49-F238E27FC236}">
                <a16:creationId xmlns:a16="http://schemas.microsoft.com/office/drawing/2014/main" id="{269C99E8-D81E-45B1-A940-D4CE834B1D80}"/>
              </a:ext>
            </a:extLst>
          </p:cNvPr>
          <p:cNvGrpSpPr/>
          <p:nvPr/>
        </p:nvGrpSpPr>
        <p:grpSpPr>
          <a:xfrm>
            <a:off x="357809" y="4374412"/>
            <a:ext cx="2582339" cy="2080914"/>
            <a:chOff x="1033670" y="2464904"/>
            <a:chExt cx="4094921" cy="3299791"/>
          </a:xfrm>
        </p:grpSpPr>
        <p:sp>
          <p:nvSpPr>
            <p:cNvPr id="6" name="Rectangle 5">
              <a:extLst>
                <a:ext uri="{FF2B5EF4-FFF2-40B4-BE49-F238E27FC236}">
                  <a16:creationId xmlns:a16="http://schemas.microsoft.com/office/drawing/2014/main" id="{3A75B11A-F5B7-4D64-918C-D7134237AB0A}"/>
                </a:ext>
              </a:extLst>
            </p:cNvPr>
            <p:cNvSpPr/>
            <p:nvPr/>
          </p:nvSpPr>
          <p:spPr>
            <a:xfrm>
              <a:off x="1033670" y="2464904"/>
              <a:ext cx="1364974" cy="329979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a:t>
              </a:r>
            </a:p>
            <a:p>
              <a:pPr algn="ctr"/>
              <a:r>
                <a:rPr lang="en-US" dirty="0"/>
                <a:t>You</a:t>
              </a:r>
            </a:p>
            <a:p>
              <a:pPr algn="ctr"/>
              <a:r>
                <a:rPr lang="en-US" dirty="0"/>
                <a:t>He</a:t>
              </a:r>
            </a:p>
            <a:p>
              <a:pPr algn="ctr"/>
              <a:r>
                <a:rPr lang="en-US" dirty="0"/>
                <a:t>She</a:t>
              </a:r>
            </a:p>
            <a:p>
              <a:pPr algn="ctr"/>
              <a:r>
                <a:rPr lang="en-US" dirty="0"/>
                <a:t>They</a:t>
              </a:r>
            </a:p>
            <a:p>
              <a:pPr algn="ctr"/>
              <a:r>
                <a:rPr lang="en-US" dirty="0"/>
                <a:t>We</a:t>
              </a:r>
            </a:p>
            <a:p>
              <a:pPr algn="ctr"/>
              <a:r>
                <a:rPr lang="en-US" dirty="0"/>
                <a:t>It/This</a:t>
              </a:r>
            </a:p>
          </p:txBody>
        </p:sp>
        <p:sp>
          <p:nvSpPr>
            <p:cNvPr id="7" name="Rectangle 6">
              <a:extLst>
                <a:ext uri="{FF2B5EF4-FFF2-40B4-BE49-F238E27FC236}">
                  <a16:creationId xmlns:a16="http://schemas.microsoft.com/office/drawing/2014/main" id="{F0ACEA1E-1C5B-40D7-B5A5-8A1B7193C63C}"/>
                </a:ext>
              </a:extLst>
            </p:cNvPr>
            <p:cNvSpPr/>
            <p:nvPr/>
          </p:nvSpPr>
          <p:spPr>
            <a:xfrm>
              <a:off x="2398643" y="2464904"/>
              <a:ext cx="2729948" cy="3299791"/>
            </a:xfrm>
            <a:prstGeom prst="rect">
              <a:avLst/>
            </a:prstGeom>
            <a:solidFill>
              <a:srgbClr val="F292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Watashi</a:t>
              </a:r>
            </a:p>
            <a:p>
              <a:pPr algn="ctr"/>
              <a:r>
                <a:rPr lang="en-US" dirty="0"/>
                <a:t>Anata</a:t>
              </a:r>
            </a:p>
            <a:p>
              <a:pPr algn="ctr"/>
              <a:r>
                <a:rPr lang="en-US" dirty="0"/>
                <a:t>Kare</a:t>
              </a:r>
            </a:p>
            <a:p>
              <a:pPr algn="ctr"/>
              <a:r>
                <a:rPr lang="en-US" dirty="0"/>
                <a:t>Kanojo</a:t>
              </a:r>
            </a:p>
            <a:p>
              <a:pPr algn="ctr"/>
              <a:r>
                <a:rPr lang="en-US" dirty="0"/>
                <a:t>Karera</a:t>
              </a:r>
            </a:p>
            <a:p>
              <a:pPr algn="ctr"/>
              <a:r>
                <a:rPr lang="en-US" dirty="0"/>
                <a:t>Watashitachi</a:t>
              </a:r>
            </a:p>
            <a:p>
              <a:pPr algn="ctr"/>
              <a:r>
                <a:rPr lang="en-US" dirty="0"/>
                <a:t>Kore</a:t>
              </a:r>
            </a:p>
          </p:txBody>
        </p:sp>
      </p:grpSp>
      <p:sp>
        <p:nvSpPr>
          <p:cNvPr id="8" name="Rectangle 7">
            <a:extLst>
              <a:ext uri="{FF2B5EF4-FFF2-40B4-BE49-F238E27FC236}">
                <a16:creationId xmlns:a16="http://schemas.microsoft.com/office/drawing/2014/main" id="{B4F6E105-AF37-4919-8DB7-195D58DCC507}"/>
              </a:ext>
            </a:extLst>
          </p:cNvPr>
          <p:cNvSpPr/>
          <p:nvPr/>
        </p:nvSpPr>
        <p:spPr>
          <a:xfrm>
            <a:off x="357808" y="4038186"/>
            <a:ext cx="2582340" cy="33622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0" name="Rectangle 9">
            <a:extLst>
              <a:ext uri="{FF2B5EF4-FFF2-40B4-BE49-F238E27FC236}">
                <a16:creationId xmlns:a16="http://schemas.microsoft.com/office/drawing/2014/main" id="{1F7A06D4-58E8-47E1-9670-1805043A16C0}"/>
              </a:ext>
            </a:extLst>
          </p:cNvPr>
          <p:cNvSpPr/>
          <p:nvPr/>
        </p:nvSpPr>
        <p:spPr>
          <a:xfrm>
            <a:off x="3179297" y="4089647"/>
            <a:ext cx="8654894" cy="236567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1" name="Rectangle 10">
            <a:extLst>
              <a:ext uri="{FF2B5EF4-FFF2-40B4-BE49-F238E27FC236}">
                <a16:creationId xmlns:a16="http://schemas.microsoft.com/office/drawing/2014/main" id="{1F61898C-E57E-421D-B64A-74C65996EBEF}"/>
              </a:ext>
            </a:extLst>
          </p:cNvPr>
          <p:cNvSpPr/>
          <p:nvPr/>
        </p:nvSpPr>
        <p:spPr>
          <a:xfrm>
            <a:off x="3179296" y="4038184"/>
            <a:ext cx="8654893" cy="336227"/>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endParaRPr lang="en-US" sz="3200" dirty="0"/>
          </a:p>
        </p:txBody>
      </p:sp>
      <p:grpSp>
        <p:nvGrpSpPr>
          <p:cNvPr id="12" name="Group 11">
            <a:extLst>
              <a:ext uri="{FF2B5EF4-FFF2-40B4-BE49-F238E27FC236}">
                <a16:creationId xmlns:a16="http://schemas.microsoft.com/office/drawing/2014/main" id="{F443D981-9DED-42BF-BE2A-E0DE4EE135E3}"/>
              </a:ext>
            </a:extLst>
          </p:cNvPr>
          <p:cNvGrpSpPr/>
          <p:nvPr/>
        </p:nvGrpSpPr>
        <p:grpSpPr>
          <a:xfrm>
            <a:off x="5921177" y="4493893"/>
            <a:ext cx="1718901" cy="1931186"/>
            <a:chOff x="9142646" y="4222542"/>
            <a:chExt cx="2415208" cy="2713486"/>
          </a:xfrm>
        </p:grpSpPr>
        <p:pic>
          <p:nvPicPr>
            <p:cNvPr id="13" name="Picture 8" descr="Image result for policeman clipart">
              <a:extLst>
                <a:ext uri="{FF2B5EF4-FFF2-40B4-BE49-F238E27FC236}">
                  <a16:creationId xmlns:a16="http://schemas.microsoft.com/office/drawing/2014/main" id="{0D6BEEBA-8EA3-43FA-9142-EEE39F6DB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7584" y="4222542"/>
              <a:ext cx="1805334" cy="18053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7F0F47A-5FEB-4EDF-9E0E-6601CA547C81}"/>
                </a:ext>
              </a:extLst>
            </p:cNvPr>
            <p:cNvSpPr txBox="1"/>
            <p:nvPr/>
          </p:nvSpPr>
          <p:spPr>
            <a:xfrm>
              <a:off x="9142646" y="6027876"/>
              <a:ext cx="2415208" cy="908152"/>
            </a:xfrm>
            <a:prstGeom prst="rect">
              <a:avLst/>
            </a:prstGeom>
            <a:noFill/>
          </p:spPr>
          <p:txBody>
            <a:bodyPr wrap="square" rtlCol="0">
              <a:spAutoFit/>
            </a:bodyPr>
            <a:lstStyle/>
            <a:p>
              <a:pPr algn="ctr"/>
              <a:r>
                <a:rPr lang="en-US" b="1" dirty="0">
                  <a:solidFill>
                    <a:schemeClr val="bg1"/>
                  </a:solidFill>
                </a:rPr>
                <a:t>Keisatsu kan</a:t>
              </a:r>
            </a:p>
            <a:p>
              <a:pPr algn="ctr"/>
              <a:r>
                <a:rPr lang="en-US" dirty="0">
                  <a:solidFill>
                    <a:schemeClr val="bg1"/>
                  </a:solidFill>
                </a:rPr>
                <a:t>Policemen</a:t>
              </a:r>
            </a:p>
          </p:txBody>
        </p:sp>
      </p:grpSp>
      <p:grpSp>
        <p:nvGrpSpPr>
          <p:cNvPr id="15" name="Group 14">
            <a:extLst>
              <a:ext uri="{FF2B5EF4-FFF2-40B4-BE49-F238E27FC236}">
                <a16:creationId xmlns:a16="http://schemas.microsoft.com/office/drawing/2014/main" id="{6997016B-AF16-4BAD-893C-A4F9D024E3A4}"/>
              </a:ext>
            </a:extLst>
          </p:cNvPr>
          <p:cNvGrpSpPr/>
          <p:nvPr/>
        </p:nvGrpSpPr>
        <p:grpSpPr>
          <a:xfrm>
            <a:off x="3278508" y="4519390"/>
            <a:ext cx="1253838" cy="1916490"/>
            <a:chOff x="2425904" y="2316306"/>
            <a:chExt cx="1761754" cy="2692839"/>
          </a:xfrm>
        </p:grpSpPr>
        <p:pic>
          <p:nvPicPr>
            <p:cNvPr id="16" name="Picture 10" descr="Image result for student clipart">
              <a:extLst>
                <a:ext uri="{FF2B5EF4-FFF2-40B4-BE49-F238E27FC236}">
                  <a16:creationId xmlns:a16="http://schemas.microsoft.com/office/drawing/2014/main" id="{75C694E0-AA1D-49AC-8570-DD50AF4CE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5904" y="2316306"/>
              <a:ext cx="1761754" cy="166260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C8B2E4C6-5028-4B4A-93C5-855A460A910B}"/>
                </a:ext>
              </a:extLst>
            </p:cNvPr>
            <p:cNvSpPr txBox="1"/>
            <p:nvPr/>
          </p:nvSpPr>
          <p:spPr>
            <a:xfrm>
              <a:off x="2425905" y="4085815"/>
              <a:ext cx="1581769" cy="923330"/>
            </a:xfrm>
            <a:prstGeom prst="rect">
              <a:avLst/>
            </a:prstGeom>
            <a:noFill/>
          </p:spPr>
          <p:txBody>
            <a:bodyPr wrap="square" rtlCol="0">
              <a:spAutoFit/>
            </a:bodyPr>
            <a:lstStyle/>
            <a:p>
              <a:pPr algn="ctr"/>
              <a:r>
                <a:rPr lang="en-US" b="1" dirty="0">
                  <a:solidFill>
                    <a:schemeClr val="bg1"/>
                  </a:solidFill>
                </a:rPr>
                <a:t>Gakusei</a:t>
              </a:r>
            </a:p>
            <a:p>
              <a:pPr algn="ctr"/>
              <a:r>
                <a:rPr lang="en-US" dirty="0">
                  <a:solidFill>
                    <a:schemeClr val="bg1"/>
                  </a:solidFill>
                </a:rPr>
                <a:t>Student</a:t>
              </a:r>
            </a:p>
          </p:txBody>
        </p:sp>
      </p:grpSp>
      <p:grpSp>
        <p:nvGrpSpPr>
          <p:cNvPr id="18" name="Group 17">
            <a:extLst>
              <a:ext uri="{FF2B5EF4-FFF2-40B4-BE49-F238E27FC236}">
                <a16:creationId xmlns:a16="http://schemas.microsoft.com/office/drawing/2014/main" id="{E48B9BFE-6DB5-466F-9274-F5141A66DBB6}"/>
              </a:ext>
            </a:extLst>
          </p:cNvPr>
          <p:cNvGrpSpPr/>
          <p:nvPr/>
        </p:nvGrpSpPr>
        <p:grpSpPr>
          <a:xfrm>
            <a:off x="4771495" y="4493893"/>
            <a:ext cx="1284854" cy="1937340"/>
            <a:chOff x="5962038" y="4705207"/>
            <a:chExt cx="1805335" cy="2722135"/>
          </a:xfrm>
        </p:grpSpPr>
        <p:pic>
          <p:nvPicPr>
            <p:cNvPr id="19" name="Picture 2" descr="Image result for doctor">
              <a:extLst>
                <a:ext uri="{FF2B5EF4-FFF2-40B4-BE49-F238E27FC236}">
                  <a16:creationId xmlns:a16="http://schemas.microsoft.com/office/drawing/2014/main" id="{08D0B02D-605A-4015-9515-6026324D5D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2038" y="4705207"/>
              <a:ext cx="1805335" cy="180533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836B4D1-A92A-4647-9BE4-8D0F155ECAA5}"/>
                </a:ext>
              </a:extLst>
            </p:cNvPr>
            <p:cNvSpPr txBox="1"/>
            <p:nvPr/>
          </p:nvSpPr>
          <p:spPr>
            <a:xfrm>
              <a:off x="6001000" y="6519189"/>
              <a:ext cx="1581768" cy="908153"/>
            </a:xfrm>
            <a:prstGeom prst="rect">
              <a:avLst/>
            </a:prstGeom>
            <a:noFill/>
          </p:spPr>
          <p:txBody>
            <a:bodyPr wrap="square" rtlCol="0">
              <a:spAutoFit/>
            </a:bodyPr>
            <a:lstStyle/>
            <a:p>
              <a:pPr algn="ctr"/>
              <a:r>
                <a:rPr lang="en-US" b="1" dirty="0" err="1">
                  <a:solidFill>
                    <a:schemeClr val="bg1"/>
                  </a:solidFill>
                </a:rPr>
                <a:t>Isha</a:t>
              </a:r>
              <a:endParaRPr lang="en-US" dirty="0">
                <a:solidFill>
                  <a:schemeClr val="bg1"/>
                </a:solidFill>
              </a:endParaRPr>
            </a:p>
            <a:p>
              <a:pPr algn="ctr"/>
              <a:r>
                <a:rPr lang="en-US" dirty="0">
                  <a:solidFill>
                    <a:schemeClr val="bg1"/>
                  </a:solidFill>
                </a:rPr>
                <a:t>Doctor</a:t>
              </a:r>
            </a:p>
          </p:txBody>
        </p:sp>
      </p:grpSp>
      <p:sp>
        <p:nvSpPr>
          <p:cNvPr id="23" name="TextBox 22">
            <a:extLst>
              <a:ext uri="{FF2B5EF4-FFF2-40B4-BE49-F238E27FC236}">
                <a16:creationId xmlns:a16="http://schemas.microsoft.com/office/drawing/2014/main" id="{0B0C7988-293D-4055-BAC5-DEEF062CF503}"/>
              </a:ext>
            </a:extLst>
          </p:cNvPr>
          <p:cNvSpPr txBox="1"/>
          <p:nvPr/>
        </p:nvSpPr>
        <p:spPr>
          <a:xfrm>
            <a:off x="7815479" y="5784902"/>
            <a:ext cx="1125742" cy="646331"/>
          </a:xfrm>
          <a:prstGeom prst="rect">
            <a:avLst/>
          </a:prstGeom>
          <a:noFill/>
        </p:spPr>
        <p:txBody>
          <a:bodyPr wrap="square" rtlCol="0">
            <a:spAutoFit/>
          </a:bodyPr>
          <a:lstStyle/>
          <a:p>
            <a:pPr algn="ctr"/>
            <a:r>
              <a:rPr lang="en-US" b="1" dirty="0">
                <a:solidFill>
                  <a:schemeClr val="bg1"/>
                </a:solidFill>
              </a:rPr>
              <a:t>Tori</a:t>
            </a:r>
            <a:endParaRPr lang="en-US" dirty="0">
              <a:solidFill>
                <a:schemeClr val="bg1"/>
              </a:solidFill>
            </a:endParaRPr>
          </a:p>
          <a:p>
            <a:pPr algn="ctr"/>
            <a:r>
              <a:rPr lang="en-US" dirty="0">
                <a:solidFill>
                  <a:schemeClr val="bg1"/>
                </a:solidFill>
              </a:rPr>
              <a:t>Bird</a:t>
            </a:r>
          </a:p>
        </p:txBody>
      </p:sp>
      <p:sp>
        <p:nvSpPr>
          <p:cNvPr id="26" name="TextBox 25">
            <a:extLst>
              <a:ext uri="{FF2B5EF4-FFF2-40B4-BE49-F238E27FC236}">
                <a16:creationId xmlns:a16="http://schemas.microsoft.com/office/drawing/2014/main" id="{0EEBFB62-0987-4DE7-AB77-A3AE124C657C}"/>
              </a:ext>
            </a:extLst>
          </p:cNvPr>
          <p:cNvSpPr txBox="1"/>
          <p:nvPr/>
        </p:nvSpPr>
        <p:spPr>
          <a:xfrm>
            <a:off x="9184732" y="5784902"/>
            <a:ext cx="1125742" cy="646331"/>
          </a:xfrm>
          <a:prstGeom prst="rect">
            <a:avLst/>
          </a:prstGeom>
          <a:noFill/>
        </p:spPr>
        <p:txBody>
          <a:bodyPr wrap="square" rtlCol="0">
            <a:spAutoFit/>
          </a:bodyPr>
          <a:lstStyle/>
          <a:p>
            <a:pPr algn="ctr"/>
            <a:r>
              <a:rPr lang="en-US" b="1" dirty="0" err="1">
                <a:solidFill>
                  <a:schemeClr val="bg1"/>
                </a:solidFill>
              </a:rPr>
              <a:t>Neko</a:t>
            </a:r>
            <a:endParaRPr lang="en-US" dirty="0">
              <a:solidFill>
                <a:schemeClr val="bg1"/>
              </a:solidFill>
            </a:endParaRPr>
          </a:p>
          <a:p>
            <a:pPr algn="ctr"/>
            <a:r>
              <a:rPr lang="en-US" dirty="0">
                <a:solidFill>
                  <a:schemeClr val="bg1"/>
                </a:solidFill>
              </a:rPr>
              <a:t>Cat</a:t>
            </a:r>
          </a:p>
        </p:txBody>
      </p:sp>
      <p:sp>
        <p:nvSpPr>
          <p:cNvPr id="29" name="TextBox 28">
            <a:extLst>
              <a:ext uri="{FF2B5EF4-FFF2-40B4-BE49-F238E27FC236}">
                <a16:creationId xmlns:a16="http://schemas.microsoft.com/office/drawing/2014/main" id="{26FD12BF-696F-4798-8A05-4E9D2CDD6F0B}"/>
              </a:ext>
            </a:extLst>
          </p:cNvPr>
          <p:cNvSpPr txBox="1"/>
          <p:nvPr/>
        </p:nvSpPr>
        <p:spPr>
          <a:xfrm>
            <a:off x="10439310" y="5784902"/>
            <a:ext cx="1284368" cy="646331"/>
          </a:xfrm>
          <a:prstGeom prst="rect">
            <a:avLst/>
          </a:prstGeom>
          <a:noFill/>
        </p:spPr>
        <p:txBody>
          <a:bodyPr wrap="square" rtlCol="0">
            <a:spAutoFit/>
          </a:bodyPr>
          <a:lstStyle/>
          <a:p>
            <a:pPr algn="ctr"/>
            <a:r>
              <a:rPr lang="en-US" b="1" dirty="0" err="1">
                <a:solidFill>
                  <a:schemeClr val="bg1"/>
                </a:solidFill>
              </a:rPr>
              <a:t>Bengoshi</a:t>
            </a:r>
            <a:endParaRPr lang="en-US" dirty="0">
              <a:solidFill>
                <a:schemeClr val="bg1"/>
              </a:solidFill>
            </a:endParaRPr>
          </a:p>
          <a:p>
            <a:pPr algn="ctr"/>
            <a:r>
              <a:rPr lang="en-US" dirty="0">
                <a:solidFill>
                  <a:schemeClr val="bg1"/>
                </a:solidFill>
              </a:rPr>
              <a:t>Lawyer</a:t>
            </a:r>
          </a:p>
        </p:txBody>
      </p:sp>
      <p:pic>
        <p:nvPicPr>
          <p:cNvPr id="1026" name="Picture 2" descr="Image result for cat vector png">
            <a:extLst>
              <a:ext uri="{FF2B5EF4-FFF2-40B4-BE49-F238E27FC236}">
                <a16:creationId xmlns:a16="http://schemas.microsoft.com/office/drawing/2014/main" id="{6C7A4717-F418-4933-9BAF-17153C9478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6454" y="4374412"/>
            <a:ext cx="1499142" cy="149914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a:extLst>
              <a:ext uri="{FF2B5EF4-FFF2-40B4-BE49-F238E27FC236}">
                <a16:creationId xmlns:a16="http://schemas.microsoft.com/office/drawing/2014/main" id="{9B0896CC-4C7F-4F0C-9762-AC80B91B20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8365" y="4320284"/>
            <a:ext cx="1704912" cy="170491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lawyer vector png">
            <a:extLst>
              <a:ext uri="{FF2B5EF4-FFF2-40B4-BE49-F238E27FC236}">
                <a16:creationId xmlns:a16="http://schemas.microsoft.com/office/drawing/2014/main" id="{32DC011D-E6AB-42F2-93AA-2EB6796B902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9005"/>
          <a:stretch/>
        </p:blipFill>
        <p:spPr bwMode="auto">
          <a:xfrm>
            <a:off x="10429083" y="4595471"/>
            <a:ext cx="1294595" cy="1183276"/>
          </a:xfrm>
          <a:prstGeom prst="rect">
            <a:avLst/>
          </a:prstGeom>
          <a:noFill/>
          <a:extLst>
            <a:ext uri="{909E8E84-426E-40DD-AFC4-6F175D3DCCD1}">
              <a14:hiddenFill xmlns:a14="http://schemas.microsoft.com/office/drawing/2010/main">
                <a:solidFill>
                  <a:srgbClr val="FFFFFF"/>
                </a:solidFill>
              </a14:hiddenFill>
            </a:ext>
          </a:extLst>
        </p:spPr>
      </p:pic>
      <p:sp>
        <p:nvSpPr>
          <p:cNvPr id="36" name="Isosceles Triangle 35">
            <a:hlinkClick r:id="" action="ppaction://hlinkshowjump?jump=nextslide"/>
            <a:extLst>
              <a:ext uri="{FF2B5EF4-FFF2-40B4-BE49-F238E27FC236}">
                <a16:creationId xmlns:a16="http://schemas.microsoft.com/office/drawing/2014/main" id="{FC62F040-336C-41A3-B30A-9F43840AEB76}"/>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hlinkClick r:id="" action="ppaction://hlinkshowjump?jump=previousslide"/>
            <a:extLst>
              <a:ext uri="{FF2B5EF4-FFF2-40B4-BE49-F238E27FC236}">
                <a16:creationId xmlns:a16="http://schemas.microsoft.com/office/drawing/2014/main" id="{4210FE7E-C237-42CC-B8BC-AB28805796F5}"/>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8043312"/>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voxvote logo">
            <a:hlinkClick r:id="rId4"/>
            <a:extLst>
              <a:ext uri="{FF2B5EF4-FFF2-40B4-BE49-F238E27FC236}">
                <a16:creationId xmlns:a16="http://schemas.microsoft.com/office/drawing/2014/main" id="{C695D74E-19D9-47B1-9309-19639719F7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61605" y="267532"/>
            <a:ext cx="2268790" cy="208445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hlinkClick r:id="rId4"/>
            <a:extLst>
              <a:ext uri="{FF2B5EF4-FFF2-40B4-BE49-F238E27FC236}">
                <a16:creationId xmlns:a16="http://schemas.microsoft.com/office/drawing/2014/main" id="{DC75ABF1-91DB-410B-B5D1-B48AD725D38E}"/>
              </a:ext>
            </a:extLst>
          </p:cNvPr>
          <p:cNvSpPr txBox="1"/>
          <p:nvPr/>
        </p:nvSpPr>
        <p:spPr>
          <a:xfrm>
            <a:off x="1193800" y="3429000"/>
            <a:ext cx="8267701" cy="1569660"/>
          </a:xfrm>
          <a:prstGeom prst="rect">
            <a:avLst/>
          </a:prstGeom>
          <a:noFill/>
        </p:spPr>
        <p:txBody>
          <a:bodyPr wrap="square" rtlCol="0">
            <a:spAutoFit/>
          </a:bodyPr>
          <a:lstStyle/>
          <a:p>
            <a:r>
              <a:rPr lang="en-SG" sz="4800" dirty="0"/>
              <a:t>https://live.voxvote.com</a:t>
            </a:r>
          </a:p>
          <a:p>
            <a:r>
              <a:rPr lang="en-US" sz="4800" dirty="0"/>
              <a:t>Code: 308666</a:t>
            </a:r>
          </a:p>
        </p:txBody>
      </p:sp>
      <p:sp>
        <p:nvSpPr>
          <p:cNvPr id="13" name="Title 1">
            <a:extLst>
              <a:ext uri="{FF2B5EF4-FFF2-40B4-BE49-F238E27FC236}">
                <a16:creationId xmlns:a16="http://schemas.microsoft.com/office/drawing/2014/main" id="{2D3E4464-1762-4C7F-8EE6-91D9E6E7B85F}"/>
              </a:ext>
            </a:extLst>
          </p:cNvPr>
          <p:cNvSpPr>
            <a:spLocks noGrp="1"/>
          </p:cNvSpPr>
          <p:nvPr>
            <p:ph type="title"/>
          </p:nvPr>
        </p:nvSpPr>
        <p:spPr>
          <a:xfrm>
            <a:off x="810000" y="447188"/>
            <a:ext cx="3762000" cy="970450"/>
          </a:xfrm>
        </p:spPr>
        <p:txBody>
          <a:bodyPr/>
          <a:lstStyle/>
          <a:p>
            <a:r>
              <a:rPr lang="en-US" dirty="0"/>
              <a:t>Poll</a:t>
            </a:r>
          </a:p>
        </p:txBody>
      </p:sp>
      <p:sp>
        <p:nvSpPr>
          <p:cNvPr id="7" name="Isosceles Triangle 6">
            <a:hlinkClick r:id="" action="ppaction://hlinkshowjump?jump=nextslide"/>
            <a:extLst>
              <a:ext uri="{FF2B5EF4-FFF2-40B4-BE49-F238E27FC236}">
                <a16:creationId xmlns:a16="http://schemas.microsoft.com/office/drawing/2014/main" id="{D264E3D8-58F2-492D-A4E3-C336C6548BB0}"/>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a:hlinkClick r:id="" action="ppaction://hlinkshowjump?jump=previousslide"/>
            <a:extLst>
              <a:ext uri="{FF2B5EF4-FFF2-40B4-BE49-F238E27FC236}">
                <a16:creationId xmlns:a16="http://schemas.microsoft.com/office/drawing/2014/main" id="{FD900620-27C1-446B-B6FC-207291D4C250}"/>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56230326"/>
      </p:ext>
    </p:extLst>
  </p:cSld>
  <p:clrMapOvr>
    <a:masterClrMapping/>
  </p:clrMapOvr>
  <p:transition spd="slow" advClick="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311C1-039A-4106-A36D-20D178FCCD61}"/>
              </a:ext>
            </a:extLst>
          </p:cNvPr>
          <p:cNvSpPr>
            <a:spLocks noGrp="1"/>
          </p:cNvSpPr>
          <p:nvPr>
            <p:ph type="title"/>
          </p:nvPr>
        </p:nvSpPr>
        <p:spPr/>
        <p:txBody>
          <a:bodyPr/>
          <a:lstStyle/>
          <a:p>
            <a:r>
              <a:rPr lang="en-US" dirty="0"/>
              <a:t>By the way</a:t>
            </a:r>
          </a:p>
        </p:txBody>
      </p:sp>
      <p:pic>
        <p:nvPicPr>
          <p:cNvPr id="5" name="Picture 4">
            <a:extLst>
              <a:ext uri="{FF2B5EF4-FFF2-40B4-BE49-F238E27FC236}">
                <a16:creationId xmlns:a16="http://schemas.microsoft.com/office/drawing/2014/main" id="{DFF2810C-43F4-473F-90AD-7DA8E8B98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497" y="2819400"/>
            <a:ext cx="1735467" cy="2901700"/>
          </a:xfrm>
          <a:prstGeom prst="rect">
            <a:avLst/>
          </a:prstGeom>
        </p:spPr>
      </p:pic>
      <p:pic>
        <p:nvPicPr>
          <p:cNvPr id="7" name="Picture 6">
            <a:extLst>
              <a:ext uri="{FF2B5EF4-FFF2-40B4-BE49-F238E27FC236}">
                <a16:creationId xmlns:a16="http://schemas.microsoft.com/office/drawing/2014/main" id="{3139DA25-DE7F-4E80-95FF-0D4DDA65F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2032" y="3429000"/>
            <a:ext cx="1905000" cy="1905000"/>
          </a:xfrm>
          <a:prstGeom prst="rect">
            <a:avLst/>
          </a:prstGeom>
        </p:spPr>
      </p:pic>
      <p:pic>
        <p:nvPicPr>
          <p:cNvPr id="9" name="Picture 8">
            <a:hlinkClick r:id="rId4"/>
            <a:extLst>
              <a:ext uri="{FF2B5EF4-FFF2-40B4-BE49-F238E27FC236}">
                <a16:creationId xmlns:a16="http://schemas.microsoft.com/office/drawing/2014/main" id="{3AAD7A0C-4E4C-4884-A9A6-F492518B77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5112" y="3319270"/>
            <a:ext cx="2493269" cy="2124460"/>
          </a:xfrm>
          <a:prstGeom prst="rect">
            <a:avLst/>
          </a:prstGeom>
        </p:spPr>
      </p:pic>
      <p:sp>
        <p:nvSpPr>
          <p:cNvPr id="10" name="Rectangle 9">
            <a:extLst>
              <a:ext uri="{FF2B5EF4-FFF2-40B4-BE49-F238E27FC236}">
                <a16:creationId xmlns:a16="http://schemas.microsoft.com/office/drawing/2014/main" id="{FF151536-03E6-4E70-ACEC-1BEC3C1B0138}"/>
              </a:ext>
            </a:extLst>
          </p:cNvPr>
          <p:cNvSpPr/>
          <p:nvPr/>
        </p:nvSpPr>
        <p:spPr>
          <a:xfrm>
            <a:off x="939800" y="2400300"/>
            <a:ext cx="4940300" cy="401051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9F3BB54-8E01-4D78-A8B4-6FA1D6AABA9A}"/>
              </a:ext>
            </a:extLst>
          </p:cNvPr>
          <p:cNvSpPr/>
          <p:nvPr/>
        </p:nvSpPr>
        <p:spPr>
          <a:xfrm>
            <a:off x="6273797" y="2400300"/>
            <a:ext cx="4940300" cy="401051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hlinkClick r:id="" action="ppaction://hlinkshowjump?jump=nextslide"/>
            <a:extLst>
              <a:ext uri="{FF2B5EF4-FFF2-40B4-BE49-F238E27FC236}">
                <a16:creationId xmlns:a16="http://schemas.microsoft.com/office/drawing/2014/main" id="{B35728A3-76D3-479B-88C8-5C69F326A294}"/>
              </a:ext>
            </a:extLst>
          </p:cNvPr>
          <p:cNvSpPr/>
          <p:nvPr/>
        </p:nvSpPr>
        <p:spPr>
          <a:xfrm rot="5400000">
            <a:off x="10826453"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hlinkClick r:id="" action="ppaction://hlinkshowjump?jump=previousslide"/>
            <a:extLst>
              <a:ext uri="{FF2B5EF4-FFF2-40B4-BE49-F238E27FC236}">
                <a16:creationId xmlns:a16="http://schemas.microsoft.com/office/drawing/2014/main" id="{FB9A0722-34CF-4519-8C96-D2911E707BB2}"/>
              </a:ext>
            </a:extLst>
          </p:cNvPr>
          <p:cNvSpPr/>
          <p:nvPr/>
        </p:nvSpPr>
        <p:spPr>
          <a:xfrm rot="16200000" flipH="1">
            <a:off x="9650307" y="639587"/>
            <a:ext cx="1146211" cy="988113"/>
          </a:xfrm>
          <a:prstGeom prst="triangl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73866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9" name="Rectangle 8">
            <a:extLst>
              <a:ext uri="{FF2B5EF4-FFF2-40B4-BE49-F238E27FC236}">
                <a16:creationId xmlns:a16="http://schemas.microsoft.com/office/drawing/2014/main" id="{B8F5419B-BCBD-42A2-BFFF-781C60733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E20EBA-15BE-473C-A3D4-48977F93E437}"/>
              </a:ext>
            </a:extLst>
          </p:cNvPr>
          <p:cNvSpPr>
            <a:spLocks noGrp="1"/>
          </p:cNvSpPr>
          <p:nvPr>
            <p:ph type="title"/>
          </p:nvPr>
        </p:nvSpPr>
        <p:spPr>
          <a:xfrm>
            <a:off x="810001" y="643467"/>
            <a:ext cx="10572000" cy="3776731"/>
          </a:xfrm>
          <a:effectLst/>
        </p:spPr>
        <p:txBody>
          <a:bodyPr vert="horz" lIns="91440" tIns="45720" rIns="91440" bIns="45720" rtlCol="0" anchor="b">
            <a:normAutofit/>
          </a:bodyPr>
          <a:lstStyle/>
          <a:p>
            <a:r>
              <a:rPr lang="en-US" sz="6600" dirty="0">
                <a:solidFill>
                  <a:schemeClr val="tx1"/>
                </a:solidFill>
              </a:rPr>
              <a:t>Thank You</a:t>
            </a:r>
          </a:p>
        </p:txBody>
      </p:sp>
    </p:spTree>
    <p:custDataLst>
      <p:tags r:id="rId1"/>
    </p:custDataLst>
    <p:extLst>
      <p:ext uri="{BB962C8B-B14F-4D97-AF65-F5344CB8AC3E}">
        <p14:creationId xmlns:p14="http://schemas.microsoft.com/office/powerpoint/2010/main" val="1878677939"/>
      </p:ext>
    </p:extLst>
  </p:cSld>
  <p:clrMapOvr>
    <a:masterClrMapping/>
  </p:clrMapOvr>
  <p:transition spd="slow" advClick="0">
    <p:wipe/>
  </p:transition>
</p:sld>
</file>

<file path=ppt/tags/tag1.xml><?xml version="1.0" encoding="utf-8"?>
<p:tagLst xmlns:a="http://schemas.openxmlformats.org/drawingml/2006/main" xmlns:r="http://schemas.openxmlformats.org/officeDocument/2006/relationships" xmlns:p="http://schemas.openxmlformats.org/presentationml/2006/main">
  <p:tag name="ISPRING_UUID" val="{29BCAB24-B3D7-4D89-9DC7-C182FE835067}"/>
  <p:tag name="ISPRING_RESOURCE_FOLDER" val="C:\Users\S9900201A\Music\Playlist\0-1 Japanese Language Introductory Slides\"/>
  <p:tag name="ISPRING_PRESENTATION_PATH" val="C:\Users\S9900201A\Music\Playlist\0-1 Japanese Language Introductory Slides.pptx"/>
  <p:tag name="ISPRING_PROJECT_VERSION" val="9.3"/>
  <p:tag name="ISPRING_PROJECT_FOLDER_UPDATED" val="1"/>
  <p:tag name="ISPRING_SCREEN_RECS_UPDATED" val="C:\Users\S9900201A\Music\Playlist\0-1 Japanese Language Introductory Slides\"/>
  <p:tag name="ISPRING_PRESENTATION_COURSE_TITLE" val="0-1 Japanese Language Introductory Slides"/>
  <p:tag name="ISPRING_LMS_API_VERSION" val="SCORM 1.2"/>
  <p:tag name="ISPRING_ULTRA_SCORM_COURSE_ID" val="8ED70A1A-D574-4447-A670-8F12758760A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n\uFFFD4\uFFFD{27AAD454-5325-4F71-B975-9873EAEBD1E3}&quot;,&quot;C:\\Users\\S9900201A\\Music\\Playlist&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SCALE&quot;},&quot;compressionSettings&quot;:{&quot;imageSettings&quot;:{&quot;jpegQuality&quot;:70,&quot;optimizeImageForResolution&quot;:&quot;T_FALSE&quot;},&quot;audioQuality&quot;:5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CURRENT_PLAYER_ID" val="universal"/>
  <p:tag name="ISPRING_PRESENTATION_TITLE" val="0-1 Japanese Language Introductory Slides"/>
  <p:tag name="ISPRING_FIRST_PUBLISH" val="1"/>
  <p:tag name="ISPRING_PLAYERS_CUSTOMIZATION_2" val="UEsDBBQAAgAIABtUL04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EdLVOkEkmJSgFAAD2EwAAHQAAAHVuaXZlcnNhbC9jb21tb25fbWVzc2FnZXMubG5nrVj/bts2EP6/QN+BEFBgA7q0HdBgGBIXtMTEQmTJFemk2TAIjMTYRCTR1Q8n3l97mj3YnmRHSnbttoGkpEAcmJLvuyP5fXdHnnx4yFK0FkUpVX5qvTt6ayGRxyqR+eLUmrOzX36zUFnxPOGpysWplSsLfRi9fHGS8nxR84WA7y9fIHSSibKEYTnSoy9jJJNTazaOxti+iFgQ4dksGs8ZC/zIw2PiWaMxj+9O3rQ/f8TaDqYz7F9HXnAeRGP33BrZKlvxfIM8tVA//Xp8/PDu/fHPg2DoFHveIRAySO/f9gDyWRh4EaARL/LJJ2aN9P9hdsGcea5PrFH7ZZj1LCSX1kj/77SbhyHxWUQ91yGRSyM/YGYtPMKIY42uVY2WfC1QpdBaintULQWwoJKFQGUqE/MiVvAgr0WXMyeYYtePQkJZ6NrMDXxrRFVRbF4bWF5XS1WAuxIlsuQ3qUiMT+Cbeb8qRAmueQV8RPBXLSX8UmVc5kfdrq98L8COIdmUUIrPYXHZblKAdAB/L6slvEuEeg0u7vNU8QTdFgIAA4r4apXKuPmlpKtCRzhL+aYzihBfuf45kD3waER8Z/vEGpE8QU7B9WQHooSYkhAACl6K4gm2keG6MUc4TYchTNzziQcfpkOYyMUyhU81NI4ZASbMRN5lBUwlIXCc0qsgdPSigSvE0YqX5b0qkgOW7u9nF7Dr2wEIwWZ74ExjbIGBHxJyX1GIuOoGgyix4XerK5gqEDBiJhloSWV1WYFsslUqKmGilXoqPDaUuhG3CvSVCr5uuA/ejdg6ae7huW9PojHbpVCP13m87GkH4vyuPvbVUANN9jnfGVOLFo2DT5BdIBkGQyyCC8iBF0MsrgmFRSa0y8bHl+45NrsEeW+blLZJL+Y6x6QbxOMY7DSb1lLVJTzRSwKpyexIeTTMDSUf58BiF3uP5NYGFehgRgu5FhBHkYii0xGke5s4WlQf5+4f0Rl2PeJ8h3p8g3JVIZ6seR4LIFvM9Z5u4F0iE/NO0974/1zLvxGv2lT/qq0SvkM+vRoaz0FheUQRvKpEtqq6XOsFa8N/ShRa4o+G0GfqT/NPbeLj0A1+zM6UMqvTpgI9e392kQ3do84gnrlS/XfrR0dCm1JDoGHRxRF6jLS/1US7HbuBroiJ6G/n+mdgM2vqFhQ2N79V/a39oAXwFXoqBp3AGpvIKbQ6GVSh/raXMOuD8C91wehvf0XG1GVQda7ETSmrTs9Gz73rq5Hz0wvrXs96UGyYyzwI2QfARdsPliiVGcSf9MCcT8l2BZoScTCTK1WniZF/Ku9MmYC1rTPxbTd8W6jMPE15uaV/U6Y+PCeKZnJh43Q2oJ/aKbj3/uwJ+Om7RAkOoY2xsW/r3sfWak97GoF89FJ4jG5bJ9BRxqt4CeX4VtV50hOoOYI55AwDWDtnKnjR3YW1AF+F0TxF7dPfB4Hojg6SKNmB/emrSpR/DQbR09hh0ObgJx6qTiCGx4cBmEEfq/bgu7XreQ5mLnD5hxwweVPiMpXBo6NuvyCVdusxY9ieTEFN1IhH1QW0kEMQtuSxg3kIB7RWhzYAQTvAZJUKRB64Vs8Q1CkOLyDPmiOXNZry4g6SNFMqHRSb2UAtjmrYnL7caNRVKvNBkT+vROoJM3cWYccx1zuwknB6v2s6ggSOj3F7z5OqRW8we4J9qAFf4YlEVkMBQ0J21zf6isJcB3iK63u2//75t8velN1thoUk1oy/pLD1t1V4NyrNDd3Jm70Lu/8BUEsDBBQAAgAIAER0tU4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HS1Tjv+j+T7AAAAAQUAACAAAAB1bml2ZXJzYWwva2V5Ym9hcmRfc2hvcnRjdXRzLnhtbKXS0WqDMBQG4Gv7FJIHWHV2awdqoXS9HpTtPuhpGxoTyTnR7u1n2QZjRGvs3R8CH/85nHR9qWTYgEGhVcbih4it81nKC+remAc/KVS8gozVkn++cYvA8iBI8aQNFZbCQpfdZ/LIuqTIaJmxiIV4Ege6pnnHzL+d/6CCC+2lKN3gwh+sDTRCW+xHk4ktCWqXFyd3lPQz4yHzIAwOrPL5jxiPayn5EPg0DfwQ0ELZy678l4lXa0/c0M3BfcRXVd6ce6wHcN5p03LjJl+mkRtenHvNpb/ZaGkreHdeZLKa6m11q1ziIvIXSR+PEnZWSiwMgNNdRiMOc/abMP8CUEsDBBQAAgAIAER0tU76TlyOUgQAALEVAAAnAAAAdW5pdmVyc2FsL2ZsYXNoX3B1Ymxpc2hpbmdfc2V0dGluZ3MueG1s5VjdUts4FL7PU2i808vGUGChjBOGTZwh05DQ2HTL7Owwiq3EWmTJteSk6dU+zT5Yn2SPrGASCK3Ckhm6vWDAR+d85+g7PxLyTj6nDE1JLqngDWe3vuMgwiMRUz5pOJdh5/WRg6TCPMZMcNJwuHDQSbPmZcWIUZkERClQlQhguDzOVMNJlMqOXXc2m9WpzHK9KlihAF/WI5G6WU4k4YrkbsbwHH6peUaks0CwAICfVPCFWbNWQ8gzSOciLhhBNIbIOdWbwqzDsEwc16iNcHQzyUXB45ZgIkf5ZNRwfmn57d323q2OgWrTlHDNiWyCUIvVMY5jqqPALKBfCEoInSQQ7uG+g2Y0VknD2dt5o2FA3X0IU4KbvWMN0xJAAlcL/JQoHGOFzadxqMhnJW8FRhTPOU5pFMIK0gQ0nHZ4HfS6bf+6Pwj94PosPO+ZGDYwCv2P4QZGYTfs+Zvo28KfXV34w163/+46HAx6YffizgoYXSHEc1cZ84BZUeQRqQjzVFKkI44pgyK9R6MkCsqc4XxCQtGhkMUxZpI46K+MTN4XmFE1h27YgW64ISQ7lRmJ1FCnreGovCDOHZwBhMAgl1VNHLytauLwaGXrrvF+t621UXpYKRwlUDwgK0Pz3GXRrRrVfYQjRadQmeTeJscFY0GRZSJXTR106XtZWMXwCIw3FnyFOf2NRoLFFV8kHZG4j1Oy1HLBDeUd0Nx10BhyzIDJQUY4CjCHNqcK2I0qAFmMpKKqbO/OQvs0p5ghwIM5RNB58IDtKMG5XElqlVjdW1Hzj75QRP5p2DaiR1UDRsGLLi0r/d9FwWI0FwVi9AbsBILKK1L4KyFoub/ROBdpKYURpJAs3UwpmZH4xMbRFbhIC7CEeZcxooyHTwX9gkZkLHLAJXgK0xHkVBr8+kbAGZbyDhTfxvjKdG233/Y/vtIbxPEU82hDcChXkmZqK/h4jrhQt3ZAR4QLScqkxDQu12z2Vn96GqqOgTw/UzZW8CVNC4afE74iZAl6iynfjpdNEv/dCKzdJnhaNrpu3hIaWpxCSgwmLEQw7ShfTFgLwAhzJDibIxzBgSX12JhSUUiQmAFhoOXTIzT2UKbl1wQmM3jMY5JbQe7svtnbP/j18Ojtcd39+vc/r79ptDjKLxjW7sxZ3nr0rmBnde/G8B2jb9wbHth2RJ7qQo0fOF1/F7Iw7/ZDf3jaCrsfuuHVGoCSvYdnlufq83T98VpeMl7q6Rr4p8PWGRr6wWUvDI5tKqovoHlVlEBNjvX928ZmcBlCTn0reJ06G8WLof/BChCSaNV8dm77A6sNv7PRGprrxsXSVcMqBDg+JmYcwgHCaEqhiH+IYWDVl0+aIz/GLPjPV20zTLY0CwjOo2RrdfRzTOttJuh/TPvL/h/02YhfZS7wz7u/DXrtn2C2vFAGzVf1DrXy8OS5a5/49EpKOU2BVn0zr94Fmwf7O567fqlWA7TVZ9Zm7V9QSwMEFAACAAgARHS1TgdDxc5fBAAA5xIAACEAAAB1bml2ZXJzYWwvZmxhc2hfc2tpbl9zZXR0aW5ncy54bWytV21P4zgQ/nz8iign7UdKX3YL2tAV0CKh43bRwfLdTaetVceObKds//2N7aRx2qQpFCKkemYePzOe8UwSqRXlwRqkooJfh71wdBYEUZxJCVy/QJIyoiGYEgUPs+vw/vfjY9hxJoIJ+QxaU75QRlLIAoqG00xrwc9jwTXuc86FTAgLR3/f27+oYy3bUALdOhYzJzGUNF97l7fjoyA5x+B2OL67agLEIkkJ3zyKhTifkni1kCLjM+Na3zxNsOUmBckoX7V6xKjSDxqSik+T7qQ36R0HSSUoBcalq/FN7+ZbK4qRKbBt9MPB5eDmSExJdTgxO7A1VVRb2LA37A8HTbCULKB6yHeTcXfcb7bnuHs1Kwf9cgANf3Rr5Fj8G5Dv2lykWfqeGkmlWJgD3cEMzdOKYYLM8PohYHxlnlaACcgQtRakYnSGaRBy5krxwjxNxk1nmf/0m0Rk7rYU7MkkYad7mAqZMhhpmUHUKVZOp5bi7Vem8TLBaE6YQgNfVBo9YYRPJFPFNlVZafcfvFE+84xyQWnxKliWwJ3z1zOsykv7u7tb21d8/7Yyz0EJ61zoeVgKS8ufeKx7lp6wtHw22frF2WbPfFfjMEU93JI8mYdPH7XACS6L8ypWhdYwPZpbrjzqXFDYJGIGI1tWLzQBk7WoY2XOpc6eTxEna7ogGufSv8ZuurHBqKizo8grrb6uIk01g7pyi0UmFTqD6tc82jxzNRoHcYND3ehHmOvCuiosk2KmhV8Ldl2t9Fy7riPZHpxbBxqHyXWYELkC+SIEU2GQ4/AC4qG7sbyPMO0ahynIBz4XHsZyN4G40KCONRbuEh5rTrQm8TJBn5pC2J6pS219BqOcti61PEumICdYERSKkqzKnN2SLpYM//UrhTeYVQENSofUS9yOE7qteE+QlwAQGS+L++AWTpNkTFMGayi6iiewATdFFims/7p4TXlVi9KTHFWReRMqK8W3qypqAK/oVz3Cadr7uyZTZSOr9JSivZdNpdLwiz5pitVnd4K8lCo7o77uCDFZlfMkmRbPmkidM5frPHiyhhtOE9uDUKG3RVOncRgmRJofi1UWDu/JSxfM3Nputo2wRtMEMZ121KuDWM1um33B+zmaSwC/xVrhmTcE/oHNVBA5+7k1qUyFGrVDY4w4N23Hxl6fpDrqeCKXHD8nq3yj56WQOs60Gn1h+vuPPwkrP1e65xfhjy8L/d2oSGxDM8u/ynXASQLuVc6+A4RWbw1UvnMQowfXYb8XBvkYuQ4vwkAt6VybX53tlh23Zz0Fx9FsR9QBisFpFNjM11Rkqo2m/wmRaEibGbr9TwrkIyzdY1nmVKrWlHzzOLrvj4SRdoqvp1O4IdRCdHlaUuzbme1zRx7XRzkm+JFz3Gl9hAFgdS/kG7aOAyRXp5Pc4odUC8vwNJa1/dT4feCG9C8/g2Es3ngzx+DiNA4tFgsG9xljKsbhcoBpePGei+ItbdOPOvsj4wyHyory0f9QSwMEFAACAAgARHS1To4vcmhNBAAAOxUAACYAAAB1bml2ZXJzYWwvaHRtbF9wdWJsaXNoaW5nX3NldHRpbmdzLnhtbN1Y3XLaOBS+z1NovNPL4qRpNyljyGTBTJgSoNjpNrOzkxG2wNrIkmvJUHq1T7MP1ifZIwsIBJKKTNhO9iJDfHzOd46+86exd/Y1ZWhCckkFrzlHlUMHER6JmPJxzbkKW69PHSQV5jFmgpOaw4WDzuoHXlYMGZVJQJQCVYkAhstqpmpOolRWdd3pdFqhMsv1W8EKBfiyEonUzXIiCVckdzOGZ/CjZhmRzhzBAgD+UsHnZvWDA4Q8g3Qp4oIRRGOInFN9KMwuVMoc12gNcXQ7zkXB44ZgIkf5eFhzfmn4zaPm8ULHIDVpSrimRNZBqMWqiuOY6iAwC+g3ghJCxwlEe/LWQVMaq6TmHB++0TCg7m7ClODm6FjDNARwwNUcPyUKx1hh82gcKvJVyYXAiOIZxymNQniD9PlrTjO8CTrtpn/T7YV+cHMRXnZMDDsYhf7ncAejsB12/F30beEvrvv+oNPufrgJe71O2O7fWQGja4R47jpjHjArijwiS8I8lRTpkGPKoEbv0SiJgipnOB+TULQoZHGEmSQO+isj448FZlTNoBkOoRluCcnOZUYiNdBpqzkqL4hzB2cAITDI5bIm3r1f1sTJ6drRXeP97lhbo/SwUjhKoHhAVobmuauihRrVbYQjRSdQmeTeIUcFY0GRZSJXdR106XtVuIzhARhvJPgac/oZDQWLl3yRdEjiLk4hf/0Wd9AIksqAul5GOAowh7amCuiMlhayGEpFVdnOrbn2eU4xQ9CyMHcIugw26I0SnMu1LC4zqZspqv/RFYrIPw29RvSgasAoeNG1ZKX/uyhYjGaiQIzegp1AUGpFCv8lBK02NBrlIi2lDEuFZOlmQsmUxGc2jq7BRVqAJcy3jBFlPHwp6Dc0JCORAy7BE5iGIKfS4Fd2As6wlHegeBHjK9Om7W7T//xKHxDHE8yjHcGhPkmaqb3g4xniQi3sgI4IF5KUSYlpXL6zOVvl6WlYtgjk+ZmysYYvaVow/JzwS0JWoPeY8v142SXxP4zA2m2CJ2Wj6+YtoaHFKaTEYMKLCAYh5fORagEYYY4EZzOEI9hQUo+NCRWFBIkZEAZaPj1CYw9lWj6N4fIDHvOY5FaQh0dvjt+++/Xk9H214n7/+5/XjxrNd3efYe3OLO/Gg5cDO6t7V4QfGD1yUdiwbYk81YUabzjdfvmxMG93Q39w3gjbn9rh9RaAkr3NneW5eoFu36flreLeOh3+vH0a+OeDxgUa+MFVJwyqNjXUFdCuKkqgCkf6im1j07sKIYu+FbxOlo1if+B/sgKEtFm1m53bbs/qwB9stAbmgtFfuVxYhQALY2wGIKwMRlMKZfsi2t+qE580OV5G92+9TdNH298MjD11P8F5lOytcl7wRP55OfkfM721+uW27YcCklJt9B+twWcjfZ21wL9s/9brNPdKH7Xj70XU7PPSZ56WH5LWvhx57tZvdAcgX//gWT/4F1BLAwQUAAIACABEdLVOixyEja8BAABrBgAAHwAAAHVuaXZlcnNhbC9odG1sX3NraW5fc2V0dGluZ3MuanONlM9PgzAUx+/+FQtezaJsivM2ByYmO5jozXgo8GRkpa9pO9xc/N+lbM4CD4Ve6JcP3/cD+vZno+ryEm90N9rX9/X+qbmvNbCaURu4aOq8Ry+s7mmep/CSF8BzAV4LKX9ePclfvwRl7InaNN49W1vt+Hlon7wzrl1cEhaK0DShlYT2QWhbKvBno7JjVYeKnDbHG2NQjBMUBoQZC1QFqxnv/KG+3AJbMJag/kHfWQIN02v/9j7sJX8dp/dBuJi5XIKFZGK3xAzHMUvWmcKNSI/xJ3a59GonQVUffN0XlufaPBoo2oGjq8iP/H5SKtAajnFn4dyf35AwZzFwt6Bgejud/4E2jLsNbdFlrnPzQwd+MAmmLi1ZBp0uLaLwKpw0MVF5dbrZCX7gDGxNXzGSsx2oIVYoN3LAB5QKM9uRLhrYRaIcWZqL7MCFM7tIziZrbfv+jXpijGNU6emvuLTLZTrNaBwzbB2zFXFqi77hMmAyGPJw61bUJTUXOCUKSkQisKTAkszGtEeN3b9WdTO1BvWCyKvpOfKYMSxZFdVAqdJ/cwcDmWkyuKbyJB7SOvv6BlBLAwQUAAIACABEdLVOlBOzImkAAABuAAAAHAAAAHVuaXZlcnNhbC9sb2NhbF9zZXR0aW5ncy54bWwNzDEOgzAMQNGdU1jeKe3WgcDGVpbSA1jERZEcG5GA4PZk+8PTb/szChy8pWDq8PV4IrDO5oMuDn/TUL8RUib1JKbsUA2h76pWbCb5cs4FJliFLt4mjiUyjxSLHHYRqOFTXv/AHpuuugFQSwMEFAACAAgARXS1TtaBK5jqHgAAADsAABcAAAB1bml2ZXJzYWwvdW5pdmVyc2FsLnBuZ+17e1jS6fYv7WbnzJ7S+U17n9QQams2MzWamXmHaZitOV20m9qkUoNKeSM1NZRL7Rpt9iikVCQqbMdKywuZJV4QukygIVKmg4RKDQKpIQPETW4Hs+s+53nOOc/+Pc855/f0h+IX1vu+a33WWp+13veVH2O2Ry75k/ufAADAkqjN3+wEAD5IAwD+QP9wkeOd9V9/Hup4WZC7M/JrQMsAcNLx8AFy07ZNAEAr8WPLgT86nj86vHlvLgDgfGfuZwEX1ZAMAIScjfpm0+6jScqxMeKFyb0StaVghZfz4VNBT1b99svpDz9q3vr93zb+o3lF6R8g6yoWbv6417l1W3LMr7/dvRly9ZcDmw7+0LPy64NkQPG6NdcGflKONX3/sLMlVaXuIaoKu2evjFNaBJGzaV2N1Cszk5XIS9OBw+H2x3P6Hvtpf8MCx2vHJ8Xuc48fH/hPeFy9JABvU+B9oiq8olzad2F1jfAetFUnRCUVKW9U+WInt1S0MC1tK+xbe6HLr2wHOeADgH7eBVZZxiTWMT6ZbZHJTgRECRNtotP4iN2uc5/fvkwsCPspYpClEZz6E2wJAPBVkE49MHW80ou/54XA32sjdhb8ZU6TY/sbyocSf6h12LfCNc0rL+6FXh8Wu0eN/R+L3sYuCRBAzJVVKkuLqtN0CWU7x8WKQ1lWOQJs/2UfoWjqcsFYksGiFfj64mcnaT1YLIuWKUa0GwIeJdEYy8llZteyaU6rSRqUn1UUOuneuG7IMe1Js2saxG5aBnZxU1lYKrZHooabvTcJSgjPb+gTKsx9D5AJ+n5/Wld46ig+paHPXPT86QMpwrAkQKocQO3rkn+xOMAxzRNIMcXvElPRA7Wc43GN5UIiL+fZeadypUyMbCq95UWn+Qo0mmGssgvHhAYPThChs8fBRZhnrNpUoOek6qUuuS4BvmyLRroJgZNvPSeIdxPKstGiVYsDwLP3oyGsLKag2H3S+HLFURi/dhMiIXDR6S2uaRouZuM2VthMgSTGnzGdGSXc/QpKFs4aNjTRhuWQv5LpzMUUjLhO2VZ8Ib3pdsxCAOCTgfChfvjsBhbzkCQPcVpEWCPVmN3TNDoL+LLjl+SK3mGozcuKnXfS4Zla7+X2Lw36qo+Iqj+SHFZqzjMzQMlyJGMCrw33EQwEDyVLl68k0k7URoQkzOswyo0hSe+5BuT83rsjxabqVKhX2Yums9Egclm5F5diwrUhHGrtk7KuqWVR0lksjB/W288dIAsMSrbi3AtjUwx+Q8nBGaXIu6UanR+mn2+fHvyMSxk24N1ORBG8xNPtBj93VK55Nq2hjxP436hED1SBWN8+GBA7H0aGgKFk06qtwYcdw4ez9+IEFNPIsF+FT9t8AHcIaiMG83b/G9H5X1T0a0OM9t4a+ihmJpfWjX7yw7IsatFMcJTLhbB67ehALiZvRvBG0JF6knGFxKaUjDPVnOUVoM3o7YrOGoVxapT2MsAd4WOXYXUrogfvfCZQD3dC36xYnzz3V5AnrOzCrvVzwtXlDqd87jY3+0BvjOfkmReRgExuKD/y7Qvl/dcPbRY+XMY23q2KxmlIgSqcoRtssBnYdrkQbxWSufRX88iX85ya68MOn6WeZP3+g+8ohluA4fIZuGmGj/k42HhcpmyfX+dpRTGFiHteh0I/Ni6FqpcyBIB4j6IBzd5FbHM3u5u5vfBTnvazkvNhdE1YlaAReFizN0BaXYVi3JtLpsMR5PVDzN9vf8xw+XPuChMJaiJx4T+3huhHZW3OseQt0WmID8YCfumHbaf+1IiImDei60ytN3iz3H9vrDDFRLeh+w8WYZ3D0GhIbz+CS/YpI2uPH0yC4qMedgiAJ3OA93iOVL9J4SqwZebljHLqLyxDEduQf6yaFtWWWXqxhLoH8QLHui1uaTlf9TmRukGb5adIC791XiPG6wTTmk0Hk8iGcq51KNo6pMwLvj2xUGAZJGSMZgGroHId4mYfWKtHJ45HJpHpRMaq8B9lwW2oDz08cqvnouRxqU9Kgxu8sHxhX9jt5OBL/S4grUydssO0lYLBLg4Lvj5xgq8OT8056KBO5N0Jq+JqW+GlrQR/7SdnBFf7hAxuVPRO7uJ1Ij/uS7x3FlPWcs/5nemX0FLDtKu4JGCSI8GvTXT446WSMG8UtLjKJAqoYxKVKXWY0xQhUai1EdDH1iTmoEH9irtXwoia84kKTu9L+DcMlXL8kzSbUs75KuIrZPv9oSOjECMQ/vWN6dm14OsEVVTbl0Qa7RAJpbq/MG5ykCfhmoqKQCsVGqAbYqAlF5H8Ejxg2jXMzfMn+Czk9Yk80+McVgYuon9qdq2qqGjvOZcYRflqnipdm29V7dqJRJzqy00G+XJVZqYPT9oulb+C6kBDn9M/tG3xDjiQDyZ4aNPRfH4HDhgK2k+YzonpQ3ADFw0I4wTFfeKJU209YUQJRLpChcpren7hrCLKmeigYyGrlfPStHVDE+zfBS6f5m6uZFv+yiUxw4i8ac4nJNnCe8y1+H6e9rzfxIRSjohEizrYzETc3t4pI5MWliVp+/jC6mb1ko5IqQFLqJAC+/PLAl6G3slab94Bb1rntWnRGmmXqTJwL+R0P09xQHFeg9P3hE8+upd7EJSukQ2jU14HlVePtaw1VbiZ9L/IzJBVc9R6080xoqZiHpDFARXb++bNeZPwdTO18h+WJXX0CIYXhkVF56OzFMGsEINivsrVFjWgZWfjsiBmkWDc1th9oWQPVYwm0AesnfPU/RSU5nV5vpQ5pu+a55kPHCQyMz/BrRjPy93zouuGNk+1/N8UDeLGaO/64tRyF7ixrgpubxaMWgbrcTL5MpyaVEG9qbHwtUECRRg9TmG+8to8UHihTO4JNt+tqodqVF7h/9QwB7RFeeOo15wqF0lwWSYHqZLgVEmjFrdvntGPuARQt3mGj2osSTUG8Ws894Z3kJ4f/u71W7fmPBirsLa/rIX0WjnN+pNh6jhjNk94J/3NQmZgWhJWtyf8PhUtr5TRu0FJb9ZyTRty0Gzh27PWERYHCB9OMSWxrzg+L7mhk/pmpXVDDZ4wvu56iIrxujB5uKW11A+j2c2vEJ3qjckNbx4wZ74qWDsiiynTh15r5UA6ZP1QQvR7Vd6r8j9RRbh+CPMcYbfJyVBdI2+63XqvHp+ORseZcBPmtq6Z6nelh2vlS2kWl0C8bRk8qNBi9LXrorNsZklY4RY02hbvFqFR0n0ke1hl6o0KctzFYZn5EQuqxWbQG23VqkfvqL/bUX6TjWC6I9vtv6iqEE4lidJvdKJVwZ82+0iGwwaAhfnbvktk0ZVmf3sCQ/iCTEErHFhdWRzANoHxCj1316KSRK7cP5NzsMJXcUpzG4y1qTvKhbJpUYeVxnqu4dux0jKxuV9canZvziJBCbXedBrKEGqfNIDANN/67LGj+IhGpKZpnKZu51hl09JrlmxbvGUcbHkiNcOxpV3vumBGE57WfuIOK98jFE71JQpzt/Yt8KR1kuhIUyGI7KvI1lpLCZ18S46zX/C1CeMZMqqEAizNwbgZbhR2a61lcvN5+IBmhLmNVW2oRHnCBRrs5bA7T8+/48U6B4s4+hJwm6lytRSikakzatZGkpj8o9gzXEWrmNeGyPJnV8OiIJ6pkI0youlZpVLsJuQ3j9NMHSbZWqIHVAFMzU8Ujr2D9pFDggYRyJ+6kiQIcYPnn+FOtGqzc0scU4WxJg6Obtwi7VCv2parbZV2KGVSSLsvEp0xnpoQKCnYyPpzU/c7QfR0sISyI4laF0VwNeWAukOysoSZcnLuBRGOVrWBsC88FCmesroZWrHBVXjqZAJ86nrmO8E+BUzTiNaYLkZq/eqUrY08BnfimF9EqSXb4rtLpN9SHGHOIhloZIGvwlzNLRUr8g4xqcIyZMeEtZmqvFaIl5s3SyvDRRZtv2/3PSTAsWeVKQ6+s0IXL4Yk+Kay5Kfh/X6PQN1dmKKtrOo6zkFb0npTTlI7dmN/i3hCJh1x4MX2HQjCmRdXheUzmzPM+gixYTUcJJR94p9Foyv80GxTDgGqtQoY01n/ukLd6sb3jPNelf+vVZnJbXhwR9mjMsfx4AXhzDdjHW0VRNMKT4A4WqEJssLwZpkxGL+NbR3VLKBeWM0OY8e9PcTRid1tS7vgFE8VonH01/bdDx9Kxpt+YHeh5XHQHszV1ZN9a97t4hyNn+fkv9VFPmEVU+DmG/CHC1G66Zbpptf2oXXDcbqviuSVyHPsma6Bt9GjvI32wZa3vFPX+RaEZfL3g/5zBrWgG9DPnz7gK6D23zRde+qB9henkeznb0S2e6TlNBnvl+A08sv143nionHzncC5Mz/NSCfQh5N5jUkczjaIjtJihc0UIvSIGDUrR+1Nwk2+CfE9xRSw9SYxHJcfxapG8KdGdjgHS/QEFButFwlGnYGCMO1lMTiOO44scEtzDu/mxLSdmEuyow1zxa0FPnukf6Sci1EUYAWarrVO1fU0m0ic84sbWXFT20rE/6bXAE9wOkhkorQtG31OMNT3HyksCBwsJJqXKwsluSfduKVmGr4FbbU0/RPD5qpNmrChDAkNQT3+PH/Pm4osrPWO/BEmaOir/SttB8mzT98FDBs3YSX4ImjwyQkewrVvhyet1dFcIA73tXrxeDkTfWYqvQpFctTmRBZkBp/AcE/TWKuJy1UFrDACDQ6Csk1uMG0MCUwD5nGwzePyi7vfLEeu9aa5VdTBnD9pnFbk9Pce8HIqA+7nXF0fcTZ79OivDqi4BF5k8LMMWg3J4Mc5g8HnrHP0FSe+dfYO/rmppYqHyGkQJUHAUHY1qqh0U53fUCnxwVTXlqbXjm8IGZoAlMPuhV0D7hr3iSzzOzlxqtxXQazzu9S0qGy4Yz0xFD1mgfC5qu4s8dHYbYRQ6ZazcqmCrGBA3VVFIDK4Piw/C6KvuPI6sBy9ninjPNBPjqyv3jmOW+wW/F2/4FglD8HxR0UEUzJoygp47AZoXarQtQ27T5vX7Q7bAiEhIThccCRFaf8+wCVAbDBUvInUkLwGN89tzp7BX5dqNMAdsdJtSVQY92g40Q3OOuMrkEi9iculWyHaVPPWs2slNtcER7tGVzeRgdEaqxtXzkPEiFjNTNVwDMkQPF6SbZcqOh1OyBTACWeFfMGie9McAVSFssUnfPeG2uudA4LzJ75qzQyTJuuwKe2MvtZk0Jqc55V0WmQZMJ0jQ0PR6CQoGArd4k0TrZc4vAkVr4JTUQys99b2HrvaipSbH42jxoUvOxUbuulffIvybiqJe6tSROS+VVnc+W/T/4a4t8rFg4T/nUF58+fr4xib1teHXjR3d5CZV+NDf9Oz3ovR1oGNrQymbe4mAG2SkcFsiyO3oayBGG3yW0E/5WjMqk3tBRjzvkXn/YaSo8N1LeKVq+k8IQO2LekcbPtGjkfi9jd6nK2VV7FM+0DEL9F7Cf6Io2iFAWvncyG2H8VCcHjh83O13nD7gGqWyoVtZ2U0dTa9YZIv4LNnYHzLrGuao5t1ZIWEJxchoVpjFwabUM9reNPOQkooTB9aNgmaaip1h/FT3lJXAuNj3jHUob8ElcpkeaRpqj4mTstrvfH9vgXuwknNO0GrQqtcoLZPL2GwoDTN8o8U5A2yFFNZiaLWm1vDzEwiy+wgmdtG8p7X6O9IcRTi5vfF5L/GoCeQEvfwUWrRTKeM3t3S9vrcKGJQ9/4O5b3oe9H3ou9F34u+F30v+l70veh70fei70X/nxKtDhvaXOEVNQh7NhwHx2rLBdmxLve8DrX8dmFO/BibURjjHfXyvOTvwyfWR73cIf65CXQmanD+VOWf+3X/3Frxckv4x0anlIqXZy+fxYd/RrrQ+Q9SCcWXbbtRRcTr8eNMgxSfqx2g2W7zQ206fLdRY+03BEpUGPsCwIhqF97IRkHx91haGL7VAtxSUjSlsM/qEcZauFVcBS2SlQVCu+p5ggM0nH6Yy/ZuZFx86A7mWTpiwZ7zKt2NgvHX2Kft4Wr8DoWZBnUBAH7NSYjHgi52Gyw0nIxP1KhzHvudq2FYjLHF1+dtCjrU0If/KN56S3/h7NwI1g4IKVVnIhXe2/R4N9goiztnuDiukWKuvBZHf7YFJ/PdDDiW/piXNiD5CW+arQIrpU0zMMXk7nkMsgdj2mbvPItaAjiGmuBRBySX4bbrXS419buaX4HXUTAmOcOcXXKnBwyQfGa3xFtFP7PC6uQ5ocNTm+b/j/ZYUd4M6luqAdsfuNiAAzS5pQ3Qav9FACw5YzmPcp2xAuL9h6qhML4s/8orZ20onDuJZmMkZlRS4aQs0Df4GRdvWZ2FCjQ/Q9q1SqvlvotVK8ZNknEmfvpTfacAO6PmhuCr8V/ipIE4rZp+i226TBtHVyhDZ0bMI99ZWb1i3PM6u15t5bN9NSNMfocPPmlNCYHHKFchWRJFzgCSWKrJBP72tjqW0agK/Z4DDYcqXI6y7TTLwyqVbQbP1G7SxDqHoKuaMQAqYpvtZzkW+zAQz4uSunB5cLolXsENhs4Ef38BuIFDTznnOZDGHCkYbTW03pg2/G18owoxCgeRUJ4yc43n9iQqlIbpXmMm8Mz3zAIzHzGQkgeh1sFiGcGRJU1ZuQQAIaUhGF9M4Sl3i52SK64334556AV+fgkrSB25h/QBajMqd82QpDL6XuelbQWWO/gjResz8ZlytZdTmV/ys9AsSZ752Sy2nFHj1B3mTeTPRe1eG5Oj6gMe1RgEtVINN8wbn1VMYTkHyzYWmNZ/fgzxylt7cDNeUeYrDneEpux2q7u50tRUYloQEh574hejbp81RO5ftdP2XelxpCTb3CJGClU/KTMVBn98NR/KAObmnAw+Mnq1q+nhFGZUfxyOk+nZPvzo5EbpLysbxdV1MEIPP5FNXnKzNaSEgj7dS47jJiCKKYUKW3jeFdOt817NV47uK6E0I+jTTxNiXQbiNHudpbwMfR9yWwZNt4k4vMLPBSyGc4d7r6k6ECpEu8rwt7wGN0J4Vt7e+mFTUOFcDsoFSWgp39OeZFv2sBHhktc7tbHkkY71rJsNI3Ru0yHWOR1uaqmVTyIdNAJCZbEss8KscdNDeDyIMfUiq8EnkcGjCtoJEQZsKuAEeS/nTlwNB5PpAm6ZJnMiW6obNiw29/8E7+rxsS84UDSWeM8cdncKMjNoUY/ZRjncAKIbWWl2lXMzmaweOgabQGbTObxuCqq70RLAk0TDbJB9HnHK3a8I6FB74WHWenxfn49p6ynlwvTZpkU/oo0jtpBxbkybynAXBk7TLO0xscsHyFpSu9I/SrP0GtPHV2IoO+qydyw1Tkq6n8gQ56Hze/0YfdGbtUsVw63cRYebCLXe9n5KTciRUmguQyO4o0biWbTufk8YIXANwtUVb8iws/o27T9fQiPkWy35e8e4iRQJzmZRTHO4eRjMNRj4juVovRJbRsxMYquE6edR3XSLdUP3tKQ8t/67F4z5J9i2tuET2mb1tlRDHzJ2wuB12XY7J975r2LkGg9teFqqmRCqhxTD2L5XJHWpQfoORnpDJfRQf/SHcdxkk29jm0U4MLz6YEkGUbIH932wnTeGGTuKtXRMncYy+mjiddCgyx/MGZKKy0+2dfaEpMKlqpOW3HXgMwLYpqRz3H4XC9dPS6tCJLgx+IbPUf7u+ILS8gOjqs9Kqs4wqnxVB22hKtdGc8cWMQNq7wmFtCBO9jljFyvwGW6GgCwSWaETdYxZMhpNNo449JJJe3wAXrdLpoiruE6fs80RnGpAEdlvcMJaKnd6+rzvyfeYjNyrroKgPl7OBrfVvxolFTudvzCln9F7MFRdZx2GambR8e7syJ1JkIhajF2uyiWp0pPO6T0CmR4wvjE5KBO6Y7ydZ4mSs6TFppFMcwaxCp+Q19siLsWLaqAbTT8ezGtaEPTrZZfzjDKnp5dD1hNXHrC1YUvXIb7qNeS6cpPvGNGlBiQIJOf4IzXYGl8w7Ka+cqNHZkkFLNaQTeaIwdAW6uUNeKbDzjb1WjKTbuKRYgWXHunSC7412QiM8naa025HooNWzSc6z+lRScRZzE0IKIg+EX81U7Lw6JRGuJL7k8VVQdT+eMazd0pKIwsEW0V5CY8Kxn6tlSz7PPJcNh6x9lsTTmElTsslJ0yzrkiHjRPWAcNYZh6EEF3MZXc1E/rao/MGou9rlrYN7xp0EYGgDEEHTie94uA6EeSzXnxrPy09FlsYeLN1Zv1Qv8vNXToW59hV9zSO/5FYF72C1y5o6GMjNLIHFpbsEyqn4TR+2ZKztZMxUkVB0zB29KJarxV9oyWvluVJER3uaXqHxSaVdgOuub0Zp/yCbyC1q6Iv7ipz+r7ieuOfYEsO0/U1RCnpl0R+9KFoM3UK4+CGOixH1wiO87jWxb8CPHjFc5sjc7rDRjxORD7SrbCe55w+7WLUytAjrgi9ftNsBi5f7urWrtFk9xt3VqsN940lx7stQH2AHUNo7SJ2bxjH4RbL8R/0ZadjErTnsy1+4Dtr7VSKcrYo3XZjXyL+WwTwWw/4H/Jelz2AIU1i6rCeRImNJ3NsJ7PzEvLf1aq1mRp1fc0xxFhKQyfP/nwDw329xibfhBfGtFk/faQuiICcEohL5YYv4duDF8umpeBFA+qUaNGqJQHa6eDCUuJ0WoPI4NevESLbp8H7OeLNjdPELx15znINsTk1vFXi48wDXJigwY1P+7ClReDsoJbrr70VfAnzSevszoZEe+FHh5swn/TM5k6MhFCfrCs+YWnLKv2D2HfTI8gIGPG1TRQEDvWhlZTskYq+QrOlt+zBrGefL4eyEc0zUp8yBrSYYqpcJ3Xb2FibKuEeZhGzMd9Ze65bbzRuxPF3Ctto22+87OQontZhuHWYz4Xa1FUueOMd1Oe+vOlj0qYBrvojqZHcDyuL7teHA4KS86oeQMRS+TxctfLow4pWb3y/kMFFArj3oIhYPAG4j7Ac8XQzYnHQReXpq2m6/XiL9fBU7+ky1DhkBmHurx7gCFTxczzRSFQZI0+rrSnbra4Eoth1K2c/Y7a7C9Hgptr1iJBbMPmatoNXRJ4HJkOMt1zGLbfAllv8Lb49z8/N3TFUgU3l4M5wzv6FJc0OZfuyHxmi0BvxX1pZ9UHguTgzLb21AR6Y5EjUEIfyCAo01fRRGgsCcm0mOAX9mlhCybC1hTRT97TSh09fzXRou/jXQxaPVmsuZoTgbPoKfw5aYpp9W+X8/VVQSAmkWDqLXlepQpmnjwprvfE1yBp27Gum5oPoPfpHyg9JiH4IetQ1Q5OynzFsOl+Gv7VFHP00wvTjiPECypZ8eNhRqp99Aa0FogryrC28tjnvt6ObKpsJfwyK5caQylTaCs3ev5ht/ePt7p+2KwuvQlnR222dNZI7E/d71wVS/1jBGEsSiowmj/Q8cMEhIbfAVpRiMz4zuw5IVnuj2F1sdbqfD5sXQ2ITOW0FOw3+bzk9HDejwM3ot1QRdB+zf/84EKr1h+ZqZ6fpW1yuBY4bZ1dH7GnU+lXZ/7JBtvqA6ccnB21Up8n7bOqc61mapXeGV+tELHOoA9Zd32E1zBDnx/GJsG22zmDi71wc+Fr6UyUojTohV+0is9nb3QDEV/5UtzsHoJAlE+QAmX/ydh3L0KOSE+1GItkl52LJ/USHH3fY0sUWevKaYDlQu+K308OZAw8cSAHF+aPusdw/ABvTGx7MLA4giy/Pb0xux7TBICRv9mp+LKRmI/R4H2dXOpJtN7Px2nIiJtkEiCv8cGx4ClPNw7vxctNtcSNn6Ar2z/zomnHhfLM0l3WJntu+83A5vBbGN/kPJWS9caazCi0oykrC6pph/VPp+xV09nZ0VQHbPMZz6hiEPW1pV9zvnAuu3CMONlF8+Di+mKJFNnSOvkHaY1zXUtBjGhQ2z6wWz85FsGxhwuTKI3Fj8C2sLyScleMuxwL+x3WL3Q+NJWbaI0/lXp/GwyhoKODXxQEKQUxuZ03aq+1VaBPr+edsFEePa5fUc8iQydqCOIUR7C7XsBgSSepd84Krqa863FfpJFppT58ZDlxKteuKdPQhE/+kddlYYW9er100CXT5QANxsdJ3+KucbgaGcGmRhenvDn5ydxmcaXrsBDXK07k88UTmAgD1m38xefWSAAWm0IY9ByUiJp5qRnMFPaZHB9AZKaMLAB1/Nqh72lp6drG9dDVQ6w8yawPDEkSbuiFM2gdZR7qw1l7a8GIzhc8Gm8sCtGb+hOGK6Xk91CpflW66JUDESoSLAI+jNJXL2NctlqjwPRyAVGQ98gxxUhTHnh2WnfCPuqcRnPoHqZiSi3/IMz8dQjVV3tmCY1OeXSQnFWoH6cvhfz0rXH4IcKzk8WWafVqm2NFVJLBPxo1bPgOrVmKccZM1s64H9DfoWKV8Ddx0T7OJcmF67cvvQbqnDXayJmXYI2THtJJ44x2w7XclXhxOJjezJtcBbpKmeHQ8vy2IwkMO7o6gPImyAS2D3TzEB8dyg9Avvnr5OOzFthiw7MVdKuDwyn/j8T+ysmxQ9DO/Z4+ebFfNfRD1t+3ftHy9/+//HVBLAwQUAAIACABFdLVOPXa3eUoAAABqAAAAGwAAAHVuaXZlcnNhbC91bml2ZXJzYWwucG5nLnhtbLOxr8jNUShLLSrOzM+zVTLUM1Cyt+PlsikoSi3LTC1XqACKAQUhQEmhEsg1QnDLM1NKMmyVLIwsEGIZqZnpGSW2SmZGCH36QCMBUEsBAgAAFAACAAgAG1QvTjZhWAJHAwAA4QkAABQAAAAAAAAAAQAAAAAAAAAAAHVuaXZlcnNhbC9wbGF5ZXIueG1sUEsBAgAAFAACAAgARHS1TpBJJiUoBQAA9hMAAB0AAAAAAAAAAQAAAAAAeQMAAHVuaXZlcnNhbC9jb21tb25fbWVzc2FnZXMubG5nUEsBAgAAFAACAAgARHS1ThUeYBujAAAAfwEAAC4AAAAAAAAAAQAAAAAA3AgAAHVuaXZlcnNhbC9wbGF5YmFja19hbmRfbmF2aWdhdGlvbl9zZXR0aW5ncy54bWxQSwECAAAUAAIACABEdLVOO/6P5PsAAAABBQAAIAAAAAAAAAABAAAAAADLCQAAdW5pdmVyc2FsL2tleWJvYXJkX3Nob3J0Y3V0cy54bWxQSwECAAAUAAIACABEdLVO+k5cjlIEAACxFQAAJwAAAAAAAAABAAAAAAAECwAAdW5pdmVyc2FsL2ZsYXNoX3B1Ymxpc2hpbmdfc2V0dGluZ3MueG1sUEsBAgAAFAACAAgARHS1TgdDxc5fBAAA5xIAACEAAAAAAAAAAQAAAAAAmw8AAHVuaXZlcnNhbC9mbGFzaF9za2luX3NldHRpbmdzLnhtbFBLAQIAABQAAgAIAER0tU6OL3JoTQQAADsVAAAmAAAAAAAAAAEAAAAAADkUAAB1bml2ZXJzYWwvaHRtbF9wdWJsaXNoaW5nX3NldHRpbmdzLnhtbFBLAQIAABQAAgAIAER0tU6LHISNrwEAAGsGAAAfAAAAAAAAAAEAAAAAAMoYAAB1bml2ZXJzYWwvaHRtbF9za2luX3NldHRpbmdzLmpzUEsBAgAAFAACAAgARHS1TpQTsyJpAAAAbgAAABwAAAAAAAAAAQAAAAAAthoAAHVuaXZlcnNhbC9sb2NhbF9zZXR0aW5ncy54bWxQSwECAAAUAAIACABFdLVO1oErmOoeAAAAOwAAFwAAAAAAAAAAAAAAAABZGwAAdW5pdmVyc2FsL3VuaXZlcnNhbC5wbmdQSwECAAAUAAIACABFdLVOPXa3eUoAAABqAAAAGwAAAAAAAAABAAAAAAB4OgAAdW5pdmVyc2FsL3VuaXZlcnNhbC5wbmcueG1sUEsFBgAAAAALAAsAVAMAAPs6AAAAAA=="/>
  <p:tag name="ISPRING_ULTRA_SCORM_SLIDE_COUNT" val="1"/>
  <p:tag name="ISPRING_SCORM_RATE_QUIZZES" val="1"/>
  <p:tag name="ISPRING_SCORM_PASSING_SCORE" val="80.000000"/>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 name="ISPRING_SLIDE_BRANCHING_PROPERTIES" val="&lt;BranchingProperties&gt;&lt;nextAction&gt;&lt;action&gt;0&lt;/action&gt;&lt;/nextAction&gt;&lt;prevAction&gt;&lt;action&gt;0&lt;/action&gt;&lt;/prevAction&gt;&lt;lock&gt;1&lt;/lock&gt;&lt;/BranchingProperties&gt;&#1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0"/>
  <p:tag name="ISPRING_SLIDE_INDENT_LEVEL" val="0"/>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597</Words>
  <Application>Microsoft Office PowerPoint</Application>
  <PresentationFormat>Widescreen</PresentationFormat>
  <Paragraphs>214</Paragraphs>
  <Slides>22</Slides>
  <Notes>13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Wingdings 2</vt:lpstr>
      <vt:lpstr>Quotable</vt:lpstr>
      <vt:lpstr>0-1 Japanese Language Introductory</vt:lpstr>
      <vt:lpstr>Portfolio</vt:lpstr>
      <vt:lpstr>Video</vt:lpstr>
      <vt:lpstr>Lesson Objectives</vt:lpstr>
      <vt:lpstr>Case Study</vt:lpstr>
      <vt:lpstr>Vowels</vt:lpstr>
      <vt:lpstr>Vowels</vt:lpstr>
      <vt:lpstr>Vowels Practice</vt:lpstr>
      <vt:lpstr>Characters</vt:lpstr>
      <vt:lpstr>Characters</vt:lpstr>
      <vt:lpstr>Words</vt:lpstr>
      <vt:lpstr>Words</vt:lpstr>
      <vt:lpstr>Universal Sentence</vt:lpstr>
      <vt:lpstr>Practice</vt:lpstr>
      <vt:lpstr>Practice</vt:lpstr>
      <vt:lpstr>Roleplay</vt:lpstr>
      <vt:lpstr>Roleplay Part 2</vt:lpstr>
      <vt:lpstr>Quiz</vt:lpstr>
      <vt:lpstr>Reconstruct</vt:lpstr>
      <vt:lpstr>Poll</vt:lpstr>
      <vt:lpstr>By the way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 Japanese Language Introductory Slides</dc:title>
  <dc:creator>Justin</dc:creator>
  <cp:lastModifiedBy>Justin</cp:lastModifiedBy>
  <cp:revision>64</cp:revision>
  <dcterms:created xsi:type="dcterms:W3CDTF">2019-05-15T13:29:20Z</dcterms:created>
  <dcterms:modified xsi:type="dcterms:W3CDTF">2019-05-27T06:46:14Z</dcterms:modified>
</cp:coreProperties>
</file>